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5125700" cy="10693400"/>
  <p:notesSz cx="151257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2499" y="445757"/>
            <a:ext cx="78359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D2232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pc="-114"/>
              <a:t>#</a:t>
            </a:fld>
            <a:r>
              <a:rPr dirty="0" spc="-114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D2232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pc="-114"/>
              <a:t>#</a:t>
            </a:fld>
            <a:r>
              <a:rPr dirty="0" spc="-114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pc="-114"/>
              <a:t>#</a:t>
            </a:fld>
            <a:r>
              <a:rPr dirty="0" spc="-114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pc="-114"/>
              <a:t>#</a:t>
            </a:fld>
            <a:r>
              <a:rPr dirty="0" spc="-114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pc="-114"/>
              <a:t>#</a:t>
            </a:fld>
            <a:r>
              <a:rPr dirty="0" spc="-114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45757"/>
            <a:ext cx="10522804" cy="5956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499" y="2080183"/>
            <a:ext cx="6894195" cy="5530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D2232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491679" y="10269677"/>
            <a:ext cx="144145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pc="-114"/>
              <a:t>#</a:t>
            </a:fld>
            <a:r>
              <a:rPr dirty="0" spc="-114"/>
              <a:t>.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jpg"/><Relationship Id="rId8" Type="http://schemas.openxmlformats.org/officeDocument/2006/relationships/image" Target="../media/image2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Relationship Id="rId3" Type="http://schemas.openxmlformats.org/officeDocument/2006/relationships/image" Target="../media/image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hyperlink" Target="http://www.pionier-mariahout.nl/" TargetMode="External"/><Relationship Id="rId4" Type="http://schemas.openxmlformats.org/officeDocument/2006/relationships/image" Target="../media/image4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1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50" y="360000"/>
            <a:ext cx="13428344" cy="99720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94012" y="4969040"/>
            <a:ext cx="8919845" cy="9766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250">
                <a:solidFill>
                  <a:srgbClr val="FFFFFF"/>
                </a:solidFill>
              </a:rPr>
              <a:t>De</a:t>
            </a:r>
            <a:r>
              <a:rPr dirty="0" sz="6250" spc="-1035">
                <a:solidFill>
                  <a:srgbClr val="FFFFFF"/>
                </a:solidFill>
              </a:rPr>
              <a:t> </a:t>
            </a:r>
            <a:r>
              <a:rPr dirty="0" sz="6250" spc="-10">
                <a:solidFill>
                  <a:srgbClr val="FFFFFF"/>
                </a:solidFill>
              </a:rPr>
              <a:t>Pelgrim</a:t>
            </a:r>
            <a:r>
              <a:rPr dirty="0" sz="6250" spc="-1035">
                <a:solidFill>
                  <a:srgbClr val="FFFFFF"/>
                </a:solidFill>
              </a:rPr>
              <a:t> </a:t>
            </a:r>
            <a:r>
              <a:rPr dirty="0" sz="6250" spc="204">
                <a:solidFill>
                  <a:srgbClr val="FFFFFF"/>
                </a:solidFill>
              </a:rPr>
              <a:t>en</a:t>
            </a:r>
            <a:r>
              <a:rPr dirty="0" sz="6250" spc="-1030">
                <a:solidFill>
                  <a:srgbClr val="FFFFFF"/>
                </a:solidFill>
              </a:rPr>
              <a:t> </a:t>
            </a:r>
            <a:r>
              <a:rPr dirty="0" sz="6250">
                <a:solidFill>
                  <a:srgbClr val="FFFFFF"/>
                </a:solidFill>
              </a:rPr>
              <a:t>De</a:t>
            </a:r>
            <a:r>
              <a:rPr dirty="0" sz="6250" spc="-1035">
                <a:solidFill>
                  <a:srgbClr val="FFFFFF"/>
                </a:solidFill>
              </a:rPr>
              <a:t> </a:t>
            </a:r>
            <a:r>
              <a:rPr dirty="0" sz="6250" spc="-70">
                <a:solidFill>
                  <a:srgbClr val="FFFFFF"/>
                </a:solidFill>
              </a:rPr>
              <a:t>Pionier</a:t>
            </a:r>
            <a:endParaRPr sz="6250"/>
          </a:p>
        </p:txBody>
      </p:sp>
      <p:sp>
        <p:nvSpPr>
          <p:cNvPr id="4" name="object 4" descr=""/>
          <p:cNvSpPr txBox="1"/>
          <p:nvPr/>
        </p:nvSpPr>
        <p:spPr>
          <a:xfrm>
            <a:off x="5432272" y="6174790"/>
            <a:ext cx="4201160" cy="5803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800" spc="-265">
                <a:solidFill>
                  <a:srgbClr val="FFFFFF"/>
                </a:solidFill>
                <a:latin typeface="Arial Black"/>
                <a:cs typeface="Arial Black"/>
              </a:rPr>
              <a:t>JAARVERGADERING</a:t>
            </a:r>
            <a:r>
              <a:rPr dirty="0" sz="1800" spc="-3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50">
                <a:solidFill>
                  <a:srgbClr val="FFFFFF"/>
                </a:solidFill>
                <a:latin typeface="Arial Black"/>
                <a:cs typeface="Arial Black"/>
              </a:rPr>
              <a:t>ZORG</a:t>
            </a:r>
            <a:r>
              <a:rPr dirty="0" sz="1800" spc="-3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35">
                <a:solidFill>
                  <a:srgbClr val="FFFFFF"/>
                </a:solidFill>
                <a:latin typeface="Arial Black"/>
                <a:cs typeface="Arial Black"/>
              </a:rPr>
              <a:t>OM</a:t>
            </a:r>
            <a:r>
              <a:rPr dirty="0" sz="1800" spc="-3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325">
                <a:solidFill>
                  <a:srgbClr val="FFFFFF"/>
                </a:solidFill>
                <a:latin typeface="Arial Black"/>
                <a:cs typeface="Arial Black"/>
              </a:rPr>
              <a:t>HET</a:t>
            </a:r>
            <a:r>
              <a:rPr dirty="0" sz="1800" spc="-3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Arial Black"/>
                <a:cs typeface="Arial Black"/>
              </a:rPr>
              <a:t>DORP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800" spc="-45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r>
              <a:rPr dirty="0" sz="1800" spc="-3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 Black"/>
                <a:cs typeface="Arial Black"/>
              </a:rPr>
              <a:t>april</a:t>
            </a:r>
            <a:r>
              <a:rPr dirty="0" sz="1800" spc="-3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 Black"/>
                <a:cs typeface="Arial Black"/>
              </a:rPr>
              <a:t>2024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4180" y="7236003"/>
            <a:ext cx="1755813" cy="4859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De</a:t>
            </a:r>
            <a:r>
              <a:rPr dirty="0" spc="-235"/>
              <a:t> </a:t>
            </a:r>
            <a:r>
              <a:rPr dirty="0" spc="150"/>
              <a:t>Pelgrim</a:t>
            </a:r>
            <a:r>
              <a:rPr dirty="0" spc="-235"/>
              <a:t> </a:t>
            </a:r>
            <a:r>
              <a:rPr dirty="0" spc="210"/>
              <a:t>en</a:t>
            </a:r>
            <a:r>
              <a:rPr dirty="0" spc="-229"/>
              <a:t> </a:t>
            </a:r>
            <a:r>
              <a:rPr dirty="0" spc="114"/>
              <a:t>De</a:t>
            </a:r>
            <a:r>
              <a:rPr dirty="0" spc="-235"/>
              <a:t> </a:t>
            </a:r>
            <a:r>
              <a:rPr dirty="0" spc="85"/>
              <a:t>Pionier</a:t>
            </a:r>
            <a:r>
              <a:rPr dirty="0" spc="-180"/>
              <a:t> </a:t>
            </a:r>
            <a:r>
              <a:rPr dirty="0">
                <a:latin typeface="Carlito"/>
                <a:cs typeface="Carlito"/>
              </a:rPr>
              <a:t>|</a:t>
            </a:r>
            <a:r>
              <a:rPr dirty="0" spc="114">
                <a:latin typeface="Carlito"/>
                <a:cs typeface="Carlito"/>
              </a:rPr>
              <a:t> </a:t>
            </a:r>
            <a:r>
              <a:rPr dirty="0" spc="-229" b="0">
                <a:latin typeface="Verdana"/>
                <a:cs typeface="Verdana"/>
              </a:rPr>
              <a:t>Planning</a:t>
            </a:r>
            <a:r>
              <a:rPr dirty="0" spc="-335" b="0">
                <a:latin typeface="Verdana"/>
                <a:cs typeface="Verdana"/>
              </a:rPr>
              <a:t> </a:t>
            </a:r>
            <a:r>
              <a:rPr dirty="0" spc="185" b="0">
                <a:latin typeface="Arial"/>
                <a:cs typeface="Arial"/>
              </a:rPr>
              <a:t>vervolg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7121" y="524497"/>
            <a:ext cx="605701" cy="51339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60405" y="7113269"/>
            <a:ext cx="40176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Black"/>
                <a:cs typeface="Arial Black"/>
              </a:rPr>
              <a:t>Aanvraag</a:t>
            </a:r>
            <a:r>
              <a:rPr dirty="0" sz="1800" spc="-170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omgevingsvergunning </a:t>
            </a:r>
            <a:r>
              <a:rPr dirty="0" sz="1800" spc="-100">
                <a:solidFill>
                  <a:srgbClr val="25408F"/>
                </a:solidFill>
                <a:latin typeface="Arial Black"/>
                <a:cs typeface="Arial Black"/>
              </a:rPr>
              <a:t>Q3</a:t>
            </a:r>
            <a:r>
              <a:rPr dirty="0" sz="1800" spc="-250">
                <a:solidFill>
                  <a:srgbClr val="25408F"/>
                </a:solidFill>
                <a:latin typeface="Arial Black"/>
                <a:cs typeface="Arial Black"/>
              </a:rPr>
              <a:t> </a:t>
            </a:r>
            <a:r>
              <a:rPr dirty="0" sz="1800" spc="-20">
                <a:solidFill>
                  <a:srgbClr val="25408F"/>
                </a:solidFill>
                <a:latin typeface="Arial Black"/>
                <a:cs typeface="Arial Black"/>
              </a:rPr>
              <a:t>2024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003969" y="3418726"/>
            <a:ext cx="33902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Black"/>
                <a:cs typeface="Arial Black"/>
              </a:rPr>
              <a:t>Onherroepelijke</a:t>
            </a:r>
            <a:r>
              <a:rPr dirty="0" sz="1800" spc="-140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vergunning </a:t>
            </a:r>
            <a:r>
              <a:rPr dirty="0" sz="1800" spc="-85">
                <a:solidFill>
                  <a:srgbClr val="25408F"/>
                </a:solidFill>
                <a:latin typeface="Arial Black"/>
                <a:cs typeface="Arial Black"/>
              </a:rPr>
              <a:t>Eind</a:t>
            </a:r>
            <a:r>
              <a:rPr dirty="0" sz="1800" spc="-225">
                <a:solidFill>
                  <a:srgbClr val="25408F"/>
                </a:solidFill>
                <a:latin typeface="Arial Black"/>
                <a:cs typeface="Arial Black"/>
              </a:rPr>
              <a:t> </a:t>
            </a:r>
            <a:r>
              <a:rPr dirty="0" sz="1800" spc="-20">
                <a:solidFill>
                  <a:srgbClr val="25408F"/>
                </a:solidFill>
                <a:latin typeface="Arial Black"/>
                <a:cs typeface="Arial Black"/>
              </a:rPr>
              <a:t>2024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965683" y="7113269"/>
            <a:ext cx="13214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latin typeface="Arial Black"/>
                <a:cs typeface="Arial Black"/>
              </a:rPr>
              <a:t>Start</a:t>
            </a:r>
            <a:r>
              <a:rPr dirty="0" sz="1800" spc="-229">
                <a:latin typeface="Arial Black"/>
                <a:cs typeface="Arial Black"/>
              </a:rPr>
              <a:t> </a:t>
            </a:r>
            <a:r>
              <a:rPr dirty="0" sz="1800" spc="-40">
                <a:latin typeface="Arial Black"/>
                <a:cs typeface="Arial Black"/>
              </a:rPr>
              <a:t>bouw </a:t>
            </a:r>
            <a:r>
              <a:rPr dirty="0" sz="1800" spc="-65">
                <a:solidFill>
                  <a:srgbClr val="25408F"/>
                </a:solidFill>
                <a:latin typeface="Arial Black"/>
                <a:cs typeface="Arial Black"/>
              </a:rPr>
              <a:t>Begin</a:t>
            </a:r>
            <a:r>
              <a:rPr dirty="0" sz="1800" spc="-225">
                <a:solidFill>
                  <a:srgbClr val="25408F"/>
                </a:solidFill>
                <a:latin typeface="Arial Black"/>
                <a:cs typeface="Arial Black"/>
              </a:rPr>
              <a:t> </a:t>
            </a:r>
            <a:r>
              <a:rPr dirty="0" sz="1800" spc="-80">
                <a:solidFill>
                  <a:srgbClr val="25408F"/>
                </a:solidFill>
                <a:latin typeface="Arial Black"/>
                <a:cs typeface="Arial Black"/>
              </a:rPr>
              <a:t>2025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29576" y="4282719"/>
            <a:ext cx="13933805" cy="2487930"/>
            <a:chOff x="729576" y="4282719"/>
            <a:chExt cx="13933805" cy="2487930"/>
          </a:xfrm>
        </p:grpSpPr>
        <p:sp>
          <p:nvSpPr>
            <p:cNvPr id="8" name="object 8" descr=""/>
            <p:cNvSpPr/>
            <p:nvPr/>
          </p:nvSpPr>
          <p:spPr>
            <a:xfrm>
              <a:off x="729576" y="4282719"/>
              <a:ext cx="10995660" cy="2487930"/>
            </a:xfrm>
            <a:custGeom>
              <a:avLst/>
              <a:gdLst/>
              <a:ahLst/>
              <a:cxnLst/>
              <a:rect l="l" t="t" r="r" b="b"/>
              <a:pathLst>
                <a:path w="10995660" h="2487929">
                  <a:moveTo>
                    <a:pt x="10995596" y="0"/>
                  </a:moveTo>
                  <a:lnTo>
                    <a:pt x="0" y="0"/>
                  </a:lnTo>
                  <a:lnTo>
                    <a:pt x="0" y="2487815"/>
                  </a:lnTo>
                  <a:lnTo>
                    <a:pt x="10995596" y="2487815"/>
                  </a:lnTo>
                  <a:lnTo>
                    <a:pt x="10995596" y="0"/>
                  </a:lnTo>
                  <a:close/>
                </a:path>
              </a:pathLst>
            </a:custGeom>
            <a:solidFill>
              <a:srgbClr val="25408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725148" y="4282719"/>
              <a:ext cx="2938145" cy="2487930"/>
            </a:xfrm>
            <a:custGeom>
              <a:avLst/>
              <a:gdLst/>
              <a:ahLst/>
              <a:cxnLst/>
              <a:rect l="l" t="t" r="r" b="b"/>
              <a:pathLst>
                <a:path w="2938144" h="2487929">
                  <a:moveTo>
                    <a:pt x="2937636" y="0"/>
                  </a:moveTo>
                  <a:lnTo>
                    <a:pt x="0" y="0"/>
                  </a:lnTo>
                  <a:lnTo>
                    <a:pt x="0" y="2487815"/>
                  </a:lnTo>
                  <a:lnTo>
                    <a:pt x="2937636" y="2487815"/>
                  </a:lnTo>
                  <a:lnTo>
                    <a:pt x="2937636" y="0"/>
                  </a:lnTo>
                  <a:close/>
                </a:path>
              </a:pathLst>
            </a:custGeom>
            <a:solidFill>
              <a:srgbClr val="25408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913293" y="3418726"/>
            <a:ext cx="34969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65">
                <a:latin typeface="Arial Black"/>
                <a:cs typeface="Arial Black"/>
              </a:rPr>
              <a:t>Procedure</a:t>
            </a:r>
            <a:r>
              <a:rPr dirty="0" sz="1800" spc="-180">
                <a:latin typeface="Arial Black"/>
                <a:cs typeface="Arial Black"/>
              </a:rPr>
              <a:t> </a:t>
            </a:r>
            <a:r>
              <a:rPr dirty="0" sz="1800" spc="-25">
                <a:latin typeface="Arial Black"/>
                <a:cs typeface="Arial Black"/>
              </a:rPr>
              <a:t>Bestemmingsplan </a:t>
            </a:r>
            <a:r>
              <a:rPr dirty="0" sz="1800" spc="-110">
                <a:solidFill>
                  <a:srgbClr val="25408F"/>
                </a:solidFill>
                <a:latin typeface="Arial Black"/>
                <a:cs typeface="Arial Black"/>
              </a:rPr>
              <a:t>Tot</a:t>
            </a:r>
            <a:r>
              <a:rPr dirty="0" sz="1800" spc="-225">
                <a:solidFill>
                  <a:srgbClr val="25408F"/>
                </a:solidFill>
                <a:latin typeface="Arial Black"/>
                <a:cs typeface="Arial Black"/>
              </a:rPr>
              <a:t> </a:t>
            </a:r>
            <a:r>
              <a:rPr dirty="0" sz="1800" spc="-45">
                <a:solidFill>
                  <a:srgbClr val="25408F"/>
                </a:solidFill>
                <a:latin typeface="Arial Black"/>
                <a:cs typeface="Arial Black"/>
              </a:rPr>
              <a:t>de</a:t>
            </a:r>
            <a:r>
              <a:rPr dirty="0" sz="1800" spc="-220">
                <a:solidFill>
                  <a:srgbClr val="25408F"/>
                </a:solidFill>
                <a:latin typeface="Arial Black"/>
                <a:cs typeface="Arial Black"/>
              </a:rPr>
              <a:t> </a:t>
            </a:r>
            <a:r>
              <a:rPr dirty="0" sz="1800" spc="-30">
                <a:solidFill>
                  <a:srgbClr val="25408F"/>
                </a:solidFill>
                <a:latin typeface="Arial Black"/>
                <a:cs typeface="Arial Black"/>
              </a:rPr>
              <a:t>zomer</a:t>
            </a:r>
            <a:r>
              <a:rPr dirty="0" sz="1800" spc="-225">
                <a:solidFill>
                  <a:srgbClr val="25408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25408F"/>
                </a:solidFill>
                <a:latin typeface="Arial Black"/>
                <a:cs typeface="Arial Black"/>
              </a:rPr>
              <a:t>van</a:t>
            </a:r>
            <a:r>
              <a:rPr dirty="0" sz="1800" spc="-220">
                <a:solidFill>
                  <a:srgbClr val="25408F"/>
                </a:solidFill>
                <a:latin typeface="Arial Black"/>
                <a:cs typeface="Arial Black"/>
              </a:rPr>
              <a:t> </a:t>
            </a:r>
            <a:r>
              <a:rPr dirty="0" sz="1800" spc="-20">
                <a:solidFill>
                  <a:srgbClr val="25408F"/>
                </a:solidFill>
                <a:latin typeface="Arial Black"/>
                <a:cs typeface="Arial Black"/>
              </a:rPr>
              <a:t>2024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96282" y="5287950"/>
            <a:ext cx="681355" cy="15322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905"/>
              </a:lnSpc>
            </a:pPr>
            <a:r>
              <a:rPr dirty="0" sz="4800" spc="245" b="1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4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2457074" y="5304409"/>
            <a:ext cx="681355" cy="1515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905"/>
              </a:lnSpc>
            </a:pPr>
            <a:r>
              <a:rPr dirty="0" sz="4800" spc="220" b="1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29583" y="4067086"/>
            <a:ext cx="13670280" cy="2922270"/>
            <a:chOff x="729583" y="4067086"/>
            <a:chExt cx="13670280" cy="2922270"/>
          </a:xfrm>
        </p:grpSpPr>
        <p:sp>
          <p:nvSpPr>
            <p:cNvPr id="14" name="object 14" descr=""/>
            <p:cNvSpPr/>
            <p:nvPr/>
          </p:nvSpPr>
          <p:spPr>
            <a:xfrm>
              <a:off x="6524307" y="4067085"/>
              <a:ext cx="5076825" cy="2922270"/>
            </a:xfrm>
            <a:custGeom>
              <a:avLst/>
              <a:gdLst/>
              <a:ahLst/>
              <a:cxnLst/>
              <a:rect l="l" t="t" r="r" b="b"/>
              <a:pathLst>
                <a:path w="5076825" h="2922270">
                  <a:moveTo>
                    <a:pt x="437311" y="2703449"/>
                  </a:moveTo>
                  <a:lnTo>
                    <a:pt x="431533" y="2653322"/>
                  </a:lnTo>
                  <a:lnTo>
                    <a:pt x="415086" y="2607297"/>
                  </a:lnTo>
                  <a:lnTo>
                    <a:pt x="389267" y="2566695"/>
                  </a:lnTo>
                  <a:lnTo>
                    <a:pt x="355409" y="2532837"/>
                  </a:lnTo>
                  <a:lnTo>
                    <a:pt x="314807" y="2507018"/>
                  </a:lnTo>
                  <a:lnTo>
                    <a:pt x="268782" y="2490571"/>
                  </a:lnTo>
                  <a:lnTo>
                    <a:pt x="218655" y="2484793"/>
                  </a:lnTo>
                  <a:lnTo>
                    <a:pt x="168516" y="2490571"/>
                  </a:lnTo>
                  <a:lnTo>
                    <a:pt x="122491" y="2507018"/>
                  </a:lnTo>
                  <a:lnTo>
                    <a:pt x="81889" y="2532837"/>
                  </a:lnTo>
                  <a:lnTo>
                    <a:pt x="48031" y="2566695"/>
                  </a:lnTo>
                  <a:lnTo>
                    <a:pt x="22212" y="2607297"/>
                  </a:lnTo>
                  <a:lnTo>
                    <a:pt x="5765" y="2653322"/>
                  </a:lnTo>
                  <a:lnTo>
                    <a:pt x="0" y="2703449"/>
                  </a:lnTo>
                  <a:lnTo>
                    <a:pt x="5765" y="2753588"/>
                  </a:lnTo>
                  <a:lnTo>
                    <a:pt x="22212" y="2799613"/>
                  </a:lnTo>
                  <a:lnTo>
                    <a:pt x="48031" y="2840215"/>
                  </a:lnTo>
                  <a:lnTo>
                    <a:pt x="81889" y="2874073"/>
                  </a:lnTo>
                  <a:lnTo>
                    <a:pt x="122491" y="2899892"/>
                  </a:lnTo>
                  <a:lnTo>
                    <a:pt x="168516" y="2916339"/>
                  </a:lnTo>
                  <a:lnTo>
                    <a:pt x="218655" y="2922105"/>
                  </a:lnTo>
                  <a:lnTo>
                    <a:pt x="268782" y="2916339"/>
                  </a:lnTo>
                  <a:lnTo>
                    <a:pt x="314807" y="2899892"/>
                  </a:lnTo>
                  <a:lnTo>
                    <a:pt x="355409" y="2874073"/>
                  </a:lnTo>
                  <a:lnTo>
                    <a:pt x="389267" y="2840215"/>
                  </a:lnTo>
                  <a:lnTo>
                    <a:pt x="415086" y="2799613"/>
                  </a:lnTo>
                  <a:lnTo>
                    <a:pt x="431533" y="2753588"/>
                  </a:lnTo>
                  <a:lnTo>
                    <a:pt x="437311" y="2703449"/>
                  </a:lnTo>
                  <a:close/>
                </a:path>
                <a:path w="5076825" h="2922270">
                  <a:moveTo>
                    <a:pt x="4080535" y="2703449"/>
                  </a:moveTo>
                  <a:lnTo>
                    <a:pt x="4074757" y="2653322"/>
                  </a:lnTo>
                  <a:lnTo>
                    <a:pt x="4058310" y="2607297"/>
                  </a:lnTo>
                  <a:lnTo>
                    <a:pt x="4032491" y="2566695"/>
                  </a:lnTo>
                  <a:lnTo>
                    <a:pt x="3998633" y="2532837"/>
                  </a:lnTo>
                  <a:lnTo>
                    <a:pt x="3958031" y="2507018"/>
                  </a:lnTo>
                  <a:lnTo>
                    <a:pt x="3912006" y="2490571"/>
                  </a:lnTo>
                  <a:lnTo>
                    <a:pt x="3861879" y="2484793"/>
                  </a:lnTo>
                  <a:lnTo>
                    <a:pt x="3811740" y="2490571"/>
                  </a:lnTo>
                  <a:lnTo>
                    <a:pt x="3765715" y="2507018"/>
                  </a:lnTo>
                  <a:lnTo>
                    <a:pt x="3725113" y="2532837"/>
                  </a:lnTo>
                  <a:lnTo>
                    <a:pt x="3691255" y="2566695"/>
                  </a:lnTo>
                  <a:lnTo>
                    <a:pt x="3665436" y="2607297"/>
                  </a:lnTo>
                  <a:lnTo>
                    <a:pt x="3648989" y="2653322"/>
                  </a:lnTo>
                  <a:lnTo>
                    <a:pt x="3643223" y="2703449"/>
                  </a:lnTo>
                  <a:lnTo>
                    <a:pt x="3648989" y="2753588"/>
                  </a:lnTo>
                  <a:lnTo>
                    <a:pt x="3665436" y="2799613"/>
                  </a:lnTo>
                  <a:lnTo>
                    <a:pt x="3691255" y="2840215"/>
                  </a:lnTo>
                  <a:lnTo>
                    <a:pt x="3725113" y="2874073"/>
                  </a:lnTo>
                  <a:lnTo>
                    <a:pt x="3765715" y="2899892"/>
                  </a:lnTo>
                  <a:lnTo>
                    <a:pt x="3811740" y="2916339"/>
                  </a:lnTo>
                  <a:lnTo>
                    <a:pt x="3861879" y="2922105"/>
                  </a:lnTo>
                  <a:lnTo>
                    <a:pt x="3912006" y="2916339"/>
                  </a:lnTo>
                  <a:lnTo>
                    <a:pt x="3958031" y="2899892"/>
                  </a:lnTo>
                  <a:lnTo>
                    <a:pt x="3998633" y="2874073"/>
                  </a:lnTo>
                  <a:lnTo>
                    <a:pt x="4032491" y="2840215"/>
                  </a:lnTo>
                  <a:lnTo>
                    <a:pt x="4058310" y="2799613"/>
                  </a:lnTo>
                  <a:lnTo>
                    <a:pt x="4074757" y="2753588"/>
                  </a:lnTo>
                  <a:lnTo>
                    <a:pt x="4080535" y="2703449"/>
                  </a:lnTo>
                  <a:close/>
                </a:path>
                <a:path w="5076825" h="2922270">
                  <a:moveTo>
                    <a:pt x="5076622" y="218655"/>
                  </a:moveTo>
                  <a:lnTo>
                    <a:pt x="5070843" y="168529"/>
                  </a:lnTo>
                  <a:lnTo>
                    <a:pt x="5054397" y="122504"/>
                  </a:lnTo>
                  <a:lnTo>
                    <a:pt x="5028577" y="81902"/>
                  </a:lnTo>
                  <a:lnTo>
                    <a:pt x="4994719" y="48044"/>
                  </a:lnTo>
                  <a:lnTo>
                    <a:pt x="4954117" y="22225"/>
                  </a:lnTo>
                  <a:lnTo>
                    <a:pt x="4908093" y="5778"/>
                  </a:lnTo>
                  <a:lnTo>
                    <a:pt x="4857966" y="0"/>
                  </a:lnTo>
                  <a:lnTo>
                    <a:pt x="4807826" y="5778"/>
                  </a:lnTo>
                  <a:lnTo>
                    <a:pt x="4761801" y="22225"/>
                  </a:lnTo>
                  <a:lnTo>
                    <a:pt x="4721199" y="48044"/>
                  </a:lnTo>
                  <a:lnTo>
                    <a:pt x="4687341" y="81902"/>
                  </a:lnTo>
                  <a:lnTo>
                    <a:pt x="4661522" y="122504"/>
                  </a:lnTo>
                  <a:lnTo>
                    <a:pt x="4645076" y="168529"/>
                  </a:lnTo>
                  <a:lnTo>
                    <a:pt x="4639310" y="218655"/>
                  </a:lnTo>
                  <a:lnTo>
                    <a:pt x="4645076" y="268795"/>
                  </a:lnTo>
                  <a:lnTo>
                    <a:pt x="4661522" y="314820"/>
                  </a:lnTo>
                  <a:lnTo>
                    <a:pt x="4687341" y="355422"/>
                  </a:lnTo>
                  <a:lnTo>
                    <a:pt x="4721199" y="389280"/>
                  </a:lnTo>
                  <a:lnTo>
                    <a:pt x="4761801" y="415099"/>
                  </a:lnTo>
                  <a:lnTo>
                    <a:pt x="4807826" y="431546"/>
                  </a:lnTo>
                  <a:lnTo>
                    <a:pt x="4857966" y="437311"/>
                  </a:lnTo>
                  <a:lnTo>
                    <a:pt x="4908093" y="431546"/>
                  </a:lnTo>
                  <a:lnTo>
                    <a:pt x="4954117" y="415099"/>
                  </a:lnTo>
                  <a:lnTo>
                    <a:pt x="4994719" y="389280"/>
                  </a:lnTo>
                  <a:lnTo>
                    <a:pt x="5028577" y="355422"/>
                  </a:lnTo>
                  <a:lnTo>
                    <a:pt x="5054397" y="314820"/>
                  </a:lnTo>
                  <a:lnTo>
                    <a:pt x="5070843" y="268795"/>
                  </a:lnTo>
                  <a:lnTo>
                    <a:pt x="5076622" y="21865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3471689" y="6551879"/>
              <a:ext cx="437515" cy="437515"/>
            </a:xfrm>
            <a:custGeom>
              <a:avLst/>
              <a:gdLst/>
              <a:ahLst/>
              <a:cxnLst/>
              <a:rect l="l" t="t" r="r" b="b"/>
              <a:pathLst>
                <a:path w="437515" h="437515">
                  <a:moveTo>
                    <a:pt x="218655" y="0"/>
                  </a:moveTo>
                  <a:lnTo>
                    <a:pt x="168518" y="5774"/>
                  </a:lnTo>
                  <a:lnTo>
                    <a:pt x="122494" y="22223"/>
                  </a:lnTo>
                  <a:lnTo>
                    <a:pt x="81896" y="48034"/>
                  </a:lnTo>
                  <a:lnTo>
                    <a:pt x="48034" y="81896"/>
                  </a:lnTo>
                  <a:lnTo>
                    <a:pt x="22223" y="122494"/>
                  </a:lnTo>
                  <a:lnTo>
                    <a:pt x="5774" y="168518"/>
                  </a:lnTo>
                  <a:lnTo>
                    <a:pt x="0" y="218655"/>
                  </a:lnTo>
                  <a:lnTo>
                    <a:pt x="5774" y="268792"/>
                  </a:lnTo>
                  <a:lnTo>
                    <a:pt x="22223" y="314816"/>
                  </a:lnTo>
                  <a:lnTo>
                    <a:pt x="48034" y="355415"/>
                  </a:lnTo>
                  <a:lnTo>
                    <a:pt x="81896" y="389276"/>
                  </a:lnTo>
                  <a:lnTo>
                    <a:pt x="122494" y="415088"/>
                  </a:lnTo>
                  <a:lnTo>
                    <a:pt x="168518" y="431537"/>
                  </a:lnTo>
                  <a:lnTo>
                    <a:pt x="218655" y="437311"/>
                  </a:lnTo>
                  <a:lnTo>
                    <a:pt x="268792" y="431537"/>
                  </a:lnTo>
                  <a:lnTo>
                    <a:pt x="314816" y="415088"/>
                  </a:lnTo>
                  <a:lnTo>
                    <a:pt x="355415" y="389276"/>
                  </a:lnTo>
                  <a:lnTo>
                    <a:pt x="389276" y="355415"/>
                  </a:lnTo>
                  <a:lnTo>
                    <a:pt x="415088" y="314816"/>
                  </a:lnTo>
                  <a:lnTo>
                    <a:pt x="431537" y="268792"/>
                  </a:lnTo>
                  <a:lnTo>
                    <a:pt x="437311" y="218655"/>
                  </a:lnTo>
                  <a:lnTo>
                    <a:pt x="431537" y="168518"/>
                  </a:lnTo>
                  <a:lnTo>
                    <a:pt x="415088" y="122494"/>
                  </a:lnTo>
                  <a:lnTo>
                    <a:pt x="389276" y="81896"/>
                  </a:lnTo>
                  <a:lnTo>
                    <a:pt x="355415" y="48034"/>
                  </a:lnTo>
                  <a:lnTo>
                    <a:pt x="314816" y="22223"/>
                  </a:lnTo>
                  <a:lnTo>
                    <a:pt x="268792" y="5774"/>
                  </a:lnTo>
                  <a:lnTo>
                    <a:pt x="218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3887068" y="6782066"/>
              <a:ext cx="494030" cy="0"/>
            </a:xfrm>
            <a:custGeom>
              <a:avLst/>
              <a:gdLst/>
              <a:ahLst/>
              <a:cxnLst/>
              <a:rect l="l" t="t" r="r" b="b"/>
              <a:pathLst>
                <a:path w="494030" h="0">
                  <a:moveTo>
                    <a:pt x="0" y="0"/>
                  </a:moveTo>
                  <a:lnTo>
                    <a:pt x="493750" y="0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4216380" y="6722249"/>
              <a:ext cx="164465" cy="120014"/>
            </a:xfrm>
            <a:custGeom>
              <a:avLst/>
              <a:gdLst/>
              <a:ahLst/>
              <a:cxnLst/>
              <a:rect l="l" t="t" r="r" b="b"/>
              <a:pathLst>
                <a:path w="164465" h="120015">
                  <a:moveTo>
                    <a:pt x="0" y="0"/>
                  </a:moveTo>
                  <a:lnTo>
                    <a:pt x="164376" y="59816"/>
                  </a:lnTo>
                  <a:lnTo>
                    <a:pt x="0" y="119621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29583" y="4428629"/>
              <a:ext cx="4542155" cy="0"/>
            </a:xfrm>
            <a:custGeom>
              <a:avLst/>
              <a:gdLst/>
              <a:ahLst/>
              <a:cxnLst/>
              <a:rect l="l" t="t" r="r" b="b"/>
              <a:pathLst>
                <a:path w="4542155" h="0">
                  <a:moveTo>
                    <a:pt x="0" y="0"/>
                  </a:moveTo>
                  <a:lnTo>
                    <a:pt x="4541926" y="0"/>
                  </a:lnTo>
                </a:path>
              </a:pathLst>
            </a:custGeom>
            <a:ln w="63500">
              <a:solidFill>
                <a:srgbClr val="25408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107063" y="4282732"/>
              <a:ext cx="401320" cy="292100"/>
            </a:xfrm>
            <a:custGeom>
              <a:avLst/>
              <a:gdLst/>
              <a:ahLst/>
              <a:cxnLst/>
              <a:rect l="l" t="t" r="r" b="b"/>
              <a:pathLst>
                <a:path w="401320" h="292100">
                  <a:moveTo>
                    <a:pt x="0" y="0"/>
                  </a:moveTo>
                  <a:lnTo>
                    <a:pt x="0" y="291795"/>
                  </a:lnTo>
                  <a:lnTo>
                    <a:pt x="400938" y="145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40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3470800" y="6551879"/>
              <a:ext cx="437515" cy="437515"/>
            </a:xfrm>
            <a:custGeom>
              <a:avLst/>
              <a:gdLst/>
              <a:ahLst/>
              <a:cxnLst/>
              <a:rect l="l" t="t" r="r" b="b"/>
              <a:pathLst>
                <a:path w="437515" h="437515">
                  <a:moveTo>
                    <a:pt x="218655" y="0"/>
                  </a:moveTo>
                  <a:lnTo>
                    <a:pt x="168518" y="5774"/>
                  </a:lnTo>
                  <a:lnTo>
                    <a:pt x="122494" y="22223"/>
                  </a:lnTo>
                  <a:lnTo>
                    <a:pt x="81896" y="48034"/>
                  </a:lnTo>
                  <a:lnTo>
                    <a:pt x="48034" y="81896"/>
                  </a:lnTo>
                  <a:lnTo>
                    <a:pt x="22223" y="122494"/>
                  </a:lnTo>
                  <a:lnTo>
                    <a:pt x="5774" y="168518"/>
                  </a:lnTo>
                  <a:lnTo>
                    <a:pt x="0" y="218655"/>
                  </a:lnTo>
                  <a:lnTo>
                    <a:pt x="5774" y="268792"/>
                  </a:lnTo>
                  <a:lnTo>
                    <a:pt x="22223" y="314816"/>
                  </a:lnTo>
                  <a:lnTo>
                    <a:pt x="48034" y="355415"/>
                  </a:lnTo>
                  <a:lnTo>
                    <a:pt x="81896" y="389276"/>
                  </a:lnTo>
                  <a:lnTo>
                    <a:pt x="122494" y="415088"/>
                  </a:lnTo>
                  <a:lnTo>
                    <a:pt x="168518" y="431537"/>
                  </a:lnTo>
                  <a:lnTo>
                    <a:pt x="218655" y="437311"/>
                  </a:lnTo>
                  <a:lnTo>
                    <a:pt x="268792" y="431537"/>
                  </a:lnTo>
                  <a:lnTo>
                    <a:pt x="314816" y="415088"/>
                  </a:lnTo>
                  <a:lnTo>
                    <a:pt x="355415" y="389276"/>
                  </a:lnTo>
                  <a:lnTo>
                    <a:pt x="389276" y="355415"/>
                  </a:lnTo>
                  <a:lnTo>
                    <a:pt x="415088" y="314816"/>
                  </a:lnTo>
                  <a:lnTo>
                    <a:pt x="431537" y="268792"/>
                  </a:lnTo>
                  <a:lnTo>
                    <a:pt x="437311" y="218655"/>
                  </a:lnTo>
                  <a:lnTo>
                    <a:pt x="431537" y="168518"/>
                  </a:lnTo>
                  <a:lnTo>
                    <a:pt x="415088" y="122494"/>
                  </a:lnTo>
                  <a:lnTo>
                    <a:pt x="389276" y="81896"/>
                  </a:lnTo>
                  <a:lnTo>
                    <a:pt x="355415" y="48034"/>
                  </a:lnTo>
                  <a:lnTo>
                    <a:pt x="314816" y="22223"/>
                  </a:lnTo>
                  <a:lnTo>
                    <a:pt x="268792" y="5774"/>
                  </a:lnTo>
                  <a:lnTo>
                    <a:pt x="21865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7471168" y="10269677"/>
            <a:ext cx="219075" cy="1905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10.</a:t>
            </a:fld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De</a:t>
            </a:r>
            <a:r>
              <a:rPr dirty="0" spc="-240"/>
              <a:t> </a:t>
            </a:r>
            <a:r>
              <a:rPr dirty="0" spc="150"/>
              <a:t>Pelgrim</a:t>
            </a:r>
            <a:r>
              <a:rPr dirty="0" spc="-240"/>
              <a:t> </a:t>
            </a:r>
            <a:r>
              <a:rPr dirty="0" spc="210"/>
              <a:t>en</a:t>
            </a:r>
            <a:r>
              <a:rPr dirty="0" spc="-240"/>
              <a:t> </a:t>
            </a:r>
            <a:r>
              <a:rPr dirty="0" spc="114"/>
              <a:t>De</a:t>
            </a:r>
            <a:r>
              <a:rPr dirty="0" spc="-240"/>
              <a:t> </a:t>
            </a:r>
            <a:r>
              <a:rPr dirty="0" spc="85"/>
              <a:t>Pionier</a:t>
            </a:r>
            <a:r>
              <a:rPr dirty="0" spc="-190"/>
              <a:t> </a:t>
            </a:r>
            <a:r>
              <a:rPr dirty="0">
                <a:latin typeface="Carlito"/>
                <a:cs typeface="Carlito"/>
              </a:rPr>
              <a:t>|</a:t>
            </a:r>
            <a:r>
              <a:rPr dirty="0" spc="110">
                <a:latin typeface="Carlito"/>
                <a:cs typeface="Carlito"/>
              </a:rPr>
              <a:t> </a:t>
            </a:r>
            <a:r>
              <a:rPr dirty="0" spc="160" b="0">
                <a:latin typeface="Arial"/>
                <a:cs typeface="Arial"/>
              </a:rPr>
              <a:t>Vervolg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7121" y="524497"/>
            <a:ext cx="605701" cy="51339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69803" y="1572615"/>
            <a:ext cx="63804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80" b="1">
                <a:solidFill>
                  <a:srgbClr val="D2232A"/>
                </a:solidFill>
                <a:latin typeface="Arial"/>
                <a:cs typeface="Arial"/>
              </a:rPr>
              <a:t>Horeca</a:t>
            </a:r>
            <a:r>
              <a:rPr dirty="0" sz="3600" spc="-225" b="1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dirty="0" sz="3600" spc="185" b="1">
                <a:solidFill>
                  <a:srgbClr val="D2232A"/>
                </a:solidFill>
                <a:latin typeface="Arial"/>
                <a:cs typeface="Arial"/>
              </a:rPr>
              <a:t>exploitant</a:t>
            </a:r>
            <a:r>
              <a:rPr dirty="0" sz="3600" spc="-220" b="1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dirty="0" sz="3600" spc="155" b="1">
                <a:solidFill>
                  <a:srgbClr val="D2232A"/>
                </a:solidFill>
                <a:latin typeface="Arial"/>
                <a:cs typeface="Arial"/>
              </a:rPr>
              <a:t>gezocht!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209" y="3046262"/>
            <a:ext cx="9556896" cy="666936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3617" y="2457366"/>
            <a:ext cx="2085682" cy="43960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8166" y="2457374"/>
            <a:ext cx="3114636" cy="47703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03681" y="2382494"/>
            <a:ext cx="2571724" cy="55191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93183" y="3441827"/>
            <a:ext cx="3369119" cy="448679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72722" y="2490244"/>
            <a:ext cx="2000796" cy="410677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7471168" y="10269677"/>
            <a:ext cx="219075" cy="1905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10.</a:t>
            </a:fld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De</a:t>
            </a:r>
            <a:r>
              <a:rPr dirty="0" spc="-240"/>
              <a:t> </a:t>
            </a:r>
            <a:r>
              <a:rPr dirty="0" spc="150"/>
              <a:t>Pelgrim</a:t>
            </a:r>
            <a:r>
              <a:rPr dirty="0" spc="-240"/>
              <a:t> </a:t>
            </a:r>
            <a:r>
              <a:rPr dirty="0" spc="210"/>
              <a:t>en</a:t>
            </a:r>
            <a:r>
              <a:rPr dirty="0" spc="-240"/>
              <a:t> </a:t>
            </a:r>
            <a:r>
              <a:rPr dirty="0" spc="114"/>
              <a:t>De</a:t>
            </a:r>
            <a:r>
              <a:rPr dirty="0" spc="-240"/>
              <a:t> </a:t>
            </a:r>
            <a:r>
              <a:rPr dirty="0" spc="85"/>
              <a:t>Pionier</a:t>
            </a:r>
            <a:r>
              <a:rPr dirty="0" spc="-190"/>
              <a:t> </a:t>
            </a:r>
            <a:r>
              <a:rPr dirty="0">
                <a:latin typeface="Carlito"/>
                <a:cs typeface="Carlito"/>
              </a:rPr>
              <a:t>|</a:t>
            </a:r>
            <a:r>
              <a:rPr dirty="0" spc="110">
                <a:latin typeface="Carlito"/>
                <a:cs typeface="Carlito"/>
              </a:rPr>
              <a:t> </a:t>
            </a:r>
            <a:r>
              <a:rPr dirty="0" spc="160" b="0">
                <a:latin typeface="Arial"/>
                <a:cs typeface="Arial"/>
              </a:rPr>
              <a:t>Vervolg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7121" y="524497"/>
            <a:ext cx="605701" cy="51339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69803" y="1572615"/>
            <a:ext cx="63804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80" b="1">
                <a:solidFill>
                  <a:srgbClr val="D2232A"/>
                </a:solidFill>
                <a:latin typeface="Arial"/>
                <a:cs typeface="Arial"/>
              </a:rPr>
              <a:t>Horeca</a:t>
            </a:r>
            <a:r>
              <a:rPr dirty="0" sz="3600" spc="-225" b="1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dirty="0" sz="3600" spc="185" b="1">
                <a:solidFill>
                  <a:srgbClr val="D2232A"/>
                </a:solidFill>
                <a:latin typeface="Arial"/>
                <a:cs typeface="Arial"/>
              </a:rPr>
              <a:t>exploitant</a:t>
            </a:r>
            <a:r>
              <a:rPr dirty="0" sz="3600" spc="-220" b="1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dirty="0" sz="3600" spc="155" b="1">
                <a:solidFill>
                  <a:srgbClr val="D2232A"/>
                </a:solidFill>
                <a:latin typeface="Arial"/>
                <a:cs typeface="Arial"/>
              </a:rPr>
              <a:t>gezocht!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2253665"/>
            <a:ext cx="4592916" cy="780479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85713" y="2509203"/>
            <a:ext cx="4922100" cy="6540900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10889513" y="3486839"/>
            <a:ext cx="3733165" cy="4388485"/>
            <a:chOff x="10889513" y="3486839"/>
            <a:chExt cx="3733165" cy="438848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89513" y="4521327"/>
              <a:ext cx="3732711" cy="335344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10250" y="3486839"/>
              <a:ext cx="1103501" cy="109808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7471168" y="10269677"/>
            <a:ext cx="219075" cy="1905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10.</a:t>
            </a:fld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De</a:t>
            </a:r>
            <a:r>
              <a:rPr dirty="0" spc="-240"/>
              <a:t> </a:t>
            </a:r>
            <a:r>
              <a:rPr dirty="0" spc="150"/>
              <a:t>Pelgrim</a:t>
            </a:r>
            <a:r>
              <a:rPr dirty="0" spc="-240"/>
              <a:t> </a:t>
            </a:r>
            <a:r>
              <a:rPr dirty="0" spc="210"/>
              <a:t>en</a:t>
            </a:r>
            <a:r>
              <a:rPr dirty="0" spc="-240"/>
              <a:t> </a:t>
            </a:r>
            <a:r>
              <a:rPr dirty="0" spc="114"/>
              <a:t>De</a:t>
            </a:r>
            <a:r>
              <a:rPr dirty="0" spc="-240"/>
              <a:t> </a:t>
            </a:r>
            <a:r>
              <a:rPr dirty="0" spc="85"/>
              <a:t>Pionier</a:t>
            </a:r>
            <a:r>
              <a:rPr dirty="0" spc="-190"/>
              <a:t> </a:t>
            </a:r>
            <a:r>
              <a:rPr dirty="0">
                <a:latin typeface="Carlito"/>
                <a:cs typeface="Carlito"/>
              </a:rPr>
              <a:t>|</a:t>
            </a:r>
            <a:r>
              <a:rPr dirty="0" spc="110">
                <a:latin typeface="Carlito"/>
                <a:cs typeface="Carlito"/>
              </a:rPr>
              <a:t> </a:t>
            </a:r>
            <a:r>
              <a:rPr dirty="0" spc="204" b="0">
                <a:latin typeface="Arial"/>
                <a:cs typeface="Arial"/>
              </a:rPr>
              <a:t>Droombeeld?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7121" y="524497"/>
            <a:ext cx="605701" cy="513397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dirty="0" spc="180"/>
              <a:t>Horeca</a:t>
            </a:r>
            <a:r>
              <a:rPr dirty="0" spc="-225"/>
              <a:t> </a:t>
            </a:r>
            <a:r>
              <a:rPr dirty="0" spc="185"/>
              <a:t>exploitant</a:t>
            </a:r>
            <a:r>
              <a:rPr dirty="0" spc="-220"/>
              <a:t> </a:t>
            </a:r>
            <a:r>
              <a:rPr dirty="0" spc="155"/>
              <a:t>gezocht!</a:t>
            </a:r>
          </a:p>
          <a:p>
            <a:pPr>
              <a:lnSpc>
                <a:spcPct val="100000"/>
              </a:lnSpc>
              <a:spcBef>
                <a:spcPts val="325"/>
              </a:spcBef>
            </a:pPr>
          </a:p>
          <a:p>
            <a:pPr marL="12700">
              <a:lnSpc>
                <a:spcPct val="100000"/>
              </a:lnSpc>
            </a:pPr>
            <a:r>
              <a:rPr dirty="0" spc="70" b="0">
                <a:solidFill>
                  <a:srgbClr val="231F20"/>
                </a:solidFill>
                <a:latin typeface="Arial"/>
                <a:cs typeface="Arial"/>
              </a:rPr>
              <a:t>Unieke</a:t>
            </a:r>
            <a:r>
              <a:rPr dirty="0" spc="10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40" b="0">
                <a:solidFill>
                  <a:srgbClr val="231F20"/>
                </a:solidFill>
                <a:latin typeface="Arial"/>
                <a:cs typeface="Arial"/>
              </a:rPr>
              <a:t>kans:</a:t>
            </a:r>
          </a:p>
          <a:p>
            <a:pPr marL="374650" indent="-361950">
              <a:lnSpc>
                <a:spcPct val="100000"/>
              </a:lnSpc>
              <a:buChar char="-"/>
              <a:tabLst>
                <a:tab pos="374650" algn="l"/>
              </a:tabLst>
            </a:pPr>
            <a:r>
              <a:rPr dirty="0" spc="150" b="0">
                <a:solidFill>
                  <a:srgbClr val="231F20"/>
                </a:solidFill>
                <a:latin typeface="Arial"/>
                <a:cs typeface="Arial"/>
              </a:rPr>
              <a:t>Ruimte</a:t>
            </a:r>
            <a:r>
              <a:rPr dirty="0" spc="-10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290" b="0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pc="-5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270" b="0">
                <a:solidFill>
                  <a:srgbClr val="231F20"/>
                </a:solidFill>
                <a:latin typeface="Arial"/>
                <a:cs typeface="Arial"/>
              </a:rPr>
              <a:t>circa</a:t>
            </a:r>
            <a:r>
              <a:rPr dirty="0" spc="-10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200" b="0">
                <a:solidFill>
                  <a:srgbClr val="231F20"/>
                </a:solidFill>
                <a:latin typeface="Arial"/>
                <a:cs typeface="Arial"/>
              </a:rPr>
              <a:t>450</a:t>
            </a:r>
            <a:r>
              <a:rPr dirty="0" spc="-5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325" b="0">
                <a:solidFill>
                  <a:srgbClr val="231F20"/>
                </a:solidFill>
                <a:latin typeface="Arial"/>
                <a:cs typeface="Arial"/>
              </a:rPr>
              <a:t>m2</a:t>
            </a:r>
          </a:p>
          <a:p>
            <a:pPr marL="374650" indent="-361950">
              <a:lnSpc>
                <a:spcPct val="100000"/>
              </a:lnSpc>
              <a:buChar char="-"/>
              <a:tabLst>
                <a:tab pos="374650" algn="l"/>
              </a:tabLst>
            </a:pPr>
            <a:r>
              <a:rPr dirty="0" spc="150" b="0">
                <a:solidFill>
                  <a:srgbClr val="231F20"/>
                </a:solidFill>
                <a:latin typeface="Arial"/>
                <a:cs typeface="Arial"/>
              </a:rPr>
              <a:t>Perfecte</a:t>
            </a:r>
            <a:r>
              <a:rPr dirty="0" spc="-10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235" b="0">
                <a:solidFill>
                  <a:srgbClr val="231F20"/>
                </a:solidFill>
                <a:latin typeface="Arial"/>
                <a:cs typeface="Arial"/>
              </a:rPr>
              <a:t>locatie</a:t>
            </a:r>
            <a:r>
              <a:rPr dirty="0" spc="-5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140" b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pc="-5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220" b="0">
                <a:solidFill>
                  <a:srgbClr val="231F20"/>
                </a:solidFill>
                <a:latin typeface="Arial"/>
                <a:cs typeface="Arial"/>
              </a:rPr>
              <a:t>Mariahout</a:t>
            </a:r>
          </a:p>
          <a:p>
            <a:pPr marL="374650" indent="-361950">
              <a:lnSpc>
                <a:spcPct val="100000"/>
              </a:lnSpc>
              <a:buChar char="-"/>
              <a:tabLst>
                <a:tab pos="374650" algn="l"/>
              </a:tabLst>
            </a:pPr>
            <a:r>
              <a:rPr dirty="0" spc="180" b="0">
                <a:solidFill>
                  <a:srgbClr val="231F20"/>
                </a:solidFill>
                <a:latin typeface="Arial"/>
                <a:cs typeface="Arial"/>
              </a:rPr>
              <a:t>Behoefte</a:t>
            </a:r>
            <a:r>
              <a:rPr dirty="0" spc="-10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360" b="0">
                <a:solidFill>
                  <a:srgbClr val="231F20"/>
                </a:solidFill>
                <a:latin typeface="Arial"/>
                <a:cs typeface="Arial"/>
              </a:rPr>
              <a:t>aan</a:t>
            </a:r>
            <a:r>
              <a:rPr dirty="0" spc="-10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204" b="0">
                <a:solidFill>
                  <a:srgbClr val="231F20"/>
                </a:solidFill>
                <a:latin typeface="Arial"/>
                <a:cs typeface="Arial"/>
              </a:rPr>
              <a:t>reuring</a:t>
            </a:r>
            <a:r>
              <a:rPr dirty="0" spc="-10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140" b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pc="-10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285" b="0">
                <a:solidFill>
                  <a:srgbClr val="231F20"/>
                </a:solidFill>
                <a:latin typeface="Arial"/>
                <a:cs typeface="Arial"/>
              </a:rPr>
              <a:t>dorp</a:t>
            </a:r>
          </a:p>
          <a:p>
            <a:pPr marL="374650" indent="-361950">
              <a:lnSpc>
                <a:spcPct val="100000"/>
              </a:lnSpc>
              <a:buChar char="-"/>
              <a:tabLst>
                <a:tab pos="374650" algn="l"/>
              </a:tabLst>
            </a:pPr>
            <a:r>
              <a:rPr dirty="0" spc="200" b="0">
                <a:solidFill>
                  <a:srgbClr val="231F20"/>
                </a:solidFill>
                <a:latin typeface="Arial"/>
                <a:cs typeface="Arial"/>
              </a:rPr>
              <a:t>Volop</a:t>
            </a:r>
            <a:r>
              <a:rPr dirty="0" spc="-10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155" b="0">
                <a:solidFill>
                  <a:srgbClr val="231F20"/>
                </a:solidFill>
                <a:latin typeface="Arial"/>
                <a:cs typeface="Arial"/>
              </a:rPr>
              <a:t>vrijheid</a:t>
            </a:r>
            <a:r>
              <a:rPr dirty="0" spc="-5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210" b="0">
                <a:solidFill>
                  <a:srgbClr val="231F20"/>
                </a:solidFill>
                <a:latin typeface="Arial"/>
                <a:cs typeface="Arial"/>
              </a:rPr>
              <a:t>voor</a:t>
            </a:r>
            <a:r>
              <a:rPr dirty="0" spc="-5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145" b="0">
                <a:solidFill>
                  <a:srgbClr val="231F20"/>
                </a:solidFill>
                <a:latin typeface="Arial"/>
                <a:cs typeface="Arial"/>
              </a:rPr>
              <a:t>invulling</a:t>
            </a:r>
          </a:p>
          <a:p>
            <a:pPr marL="374650" indent="-361950">
              <a:lnSpc>
                <a:spcPct val="100000"/>
              </a:lnSpc>
              <a:buChar char="-"/>
              <a:tabLst>
                <a:tab pos="374650" algn="l"/>
              </a:tabLst>
            </a:pPr>
            <a:r>
              <a:rPr dirty="0" spc="65" b="0">
                <a:solidFill>
                  <a:srgbClr val="231F20"/>
                </a:solidFill>
                <a:latin typeface="Arial"/>
                <a:cs typeface="Arial"/>
              </a:rPr>
              <a:t>Nu</a:t>
            </a:r>
            <a:r>
              <a:rPr dirty="0" spc="-10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220" b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dirty="0" spc="-5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195" b="0">
                <a:solidFill>
                  <a:srgbClr val="231F20"/>
                </a:solidFill>
                <a:latin typeface="Arial"/>
                <a:cs typeface="Arial"/>
              </a:rPr>
              <a:t>mogelijk</a:t>
            </a:r>
            <a:r>
              <a:rPr dirty="0" spc="-10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475" b="0">
                <a:solidFill>
                  <a:srgbClr val="231F20"/>
                </a:solidFill>
                <a:latin typeface="Arial"/>
                <a:cs typeface="Arial"/>
              </a:rPr>
              <a:t>om</a:t>
            </a:r>
            <a:r>
              <a:rPr dirty="0" spc="-5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254" b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dirty="0" spc="-5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225" b="0">
                <a:solidFill>
                  <a:srgbClr val="231F20"/>
                </a:solidFill>
                <a:latin typeface="Arial"/>
                <a:cs typeface="Arial"/>
              </a:rPr>
              <a:t>starten</a:t>
            </a:r>
          </a:p>
          <a:p>
            <a:pPr marL="12700" marR="492125" indent="361950">
              <a:lnSpc>
                <a:spcPct val="100000"/>
              </a:lnSpc>
              <a:buChar char="-"/>
              <a:tabLst>
                <a:tab pos="374650" algn="l"/>
              </a:tabLst>
            </a:pPr>
            <a:r>
              <a:rPr dirty="0" spc="185" b="0">
                <a:solidFill>
                  <a:srgbClr val="231F20"/>
                </a:solidFill>
                <a:latin typeface="Arial"/>
                <a:cs typeface="Arial"/>
              </a:rPr>
              <a:t>Zomer</a:t>
            </a:r>
            <a:r>
              <a:rPr dirty="0" spc="-5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140" b="0">
                <a:solidFill>
                  <a:srgbClr val="231F20"/>
                </a:solidFill>
                <a:latin typeface="Arial"/>
                <a:cs typeface="Arial"/>
              </a:rPr>
              <a:t>2026</a:t>
            </a:r>
            <a:r>
              <a:rPr dirty="0" spc="-5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195" b="0">
                <a:solidFill>
                  <a:srgbClr val="231F20"/>
                </a:solidFill>
                <a:latin typeface="Arial"/>
                <a:cs typeface="Arial"/>
              </a:rPr>
              <a:t>volledig</a:t>
            </a:r>
            <a:r>
              <a:rPr dirty="0" b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pc="215" b="0">
                <a:solidFill>
                  <a:srgbClr val="231F20"/>
                </a:solidFill>
                <a:latin typeface="Arial"/>
                <a:cs typeface="Arial"/>
              </a:rPr>
              <a:t>nieuw </a:t>
            </a:r>
            <a:r>
              <a:rPr dirty="0" spc="295" b="0">
                <a:solidFill>
                  <a:srgbClr val="231F20"/>
                </a:solidFill>
                <a:latin typeface="Arial"/>
                <a:cs typeface="Arial"/>
              </a:rPr>
              <a:t>pand!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7998" y="2070036"/>
            <a:ext cx="6904802" cy="722153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471168" y="10269677"/>
            <a:ext cx="219075" cy="1905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z="1000" spc="-95">
                <a:solidFill>
                  <a:srgbClr val="231F20"/>
                </a:solidFill>
                <a:latin typeface="Verdana"/>
                <a:cs typeface="Verdana"/>
              </a:rPr>
              <a:t>10.</a:t>
            </a:fld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19985" cy="106920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De</a:t>
            </a:r>
            <a:r>
              <a:rPr dirty="0" spc="-240"/>
              <a:t> </a:t>
            </a:r>
            <a:r>
              <a:rPr dirty="0" spc="150"/>
              <a:t>Pelgrim</a:t>
            </a:r>
            <a:r>
              <a:rPr dirty="0" spc="-240"/>
              <a:t> </a:t>
            </a:r>
            <a:r>
              <a:rPr dirty="0" spc="210"/>
              <a:t>en</a:t>
            </a:r>
            <a:r>
              <a:rPr dirty="0" spc="-240"/>
              <a:t> </a:t>
            </a:r>
            <a:r>
              <a:rPr dirty="0" spc="114"/>
              <a:t>De</a:t>
            </a:r>
            <a:r>
              <a:rPr dirty="0" spc="-240"/>
              <a:t> </a:t>
            </a:r>
            <a:r>
              <a:rPr dirty="0" spc="85"/>
              <a:t>Pionier</a:t>
            </a:r>
            <a:r>
              <a:rPr dirty="0" spc="-190"/>
              <a:t> </a:t>
            </a:r>
            <a:r>
              <a:rPr dirty="0">
                <a:latin typeface="Carlito"/>
                <a:cs typeface="Carlito"/>
              </a:rPr>
              <a:t>|</a:t>
            </a:r>
            <a:r>
              <a:rPr dirty="0" spc="110">
                <a:latin typeface="Carlito"/>
                <a:cs typeface="Carlito"/>
              </a:rPr>
              <a:t> </a:t>
            </a:r>
            <a:r>
              <a:rPr dirty="0" spc="135" b="0">
                <a:latin typeface="Arial"/>
                <a:cs typeface="Arial"/>
              </a:rPr>
              <a:t>Mogelijke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280" b="0">
                <a:latin typeface="Arial"/>
                <a:cs typeface="Arial"/>
              </a:rPr>
              <a:t>horeca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4475746" y="524497"/>
            <a:ext cx="10187305" cy="8260080"/>
            <a:chOff x="4475746" y="524497"/>
            <a:chExt cx="10187305" cy="826008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57122" y="524497"/>
              <a:ext cx="605701" cy="5133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885000" y="2841345"/>
              <a:ext cx="1976755" cy="2372360"/>
            </a:xfrm>
            <a:custGeom>
              <a:avLst/>
              <a:gdLst/>
              <a:ahLst/>
              <a:cxnLst/>
              <a:rect l="l" t="t" r="r" b="b"/>
              <a:pathLst>
                <a:path w="1976754" h="2372360">
                  <a:moveTo>
                    <a:pt x="1976297" y="0"/>
                  </a:moveTo>
                  <a:lnTo>
                    <a:pt x="0" y="0"/>
                  </a:lnTo>
                  <a:lnTo>
                    <a:pt x="0" y="2372309"/>
                  </a:lnTo>
                  <a:lnTo>
                    <a:pt x="1976297" y="2372309"/>
                  </a:lnTo>
                  <a:lnTo>
                    <a:pt x="1976297" y="0"/>
                  </a:lnTo>
                  <a:close/>
                </a:path>
              </a:pathLst>
            </a:custGeom>
            <a:solidFill>
              <a:srgbClr val="FFD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128002" y="1554009"/>
              <a:ext cx="3060065" cy="2334260"/>
            </a:xfrm>
            <a:custGeom>
              <a:avLst/>
              <a:gdLst/>
              <a:ahLst/>
              <a:cxnLst/>
              <a:rect l="l" t="t" r="r" b="b"/>
              <a:pathLst>
                <a:path w="3060065" h="2334260">
                  <a:moveTo>
                    <a:pt x="3060001" y="0"/>
                  </a:moveTo>
                  <a:lnTo>
                    <a:pt x="0" y="0"/>
                  </a:lnTo>
                  <a:lnTo>
                    <a:pt x="0" y="1287780"/>
                  </a:lnTo>
                  <a:lnTo>
                    <a:pt x="1739646" y="1287780"/>
                  </a:lnTo>
                  <a:lnTo>
                    <a:pt x="1739646" y="2334260"/>
                  </a:lnTo>
                  <a:lnTo>
                    <a:pt x="3060001" y="2334260"/>
                  </a:lnTo>
                  <a:lnTo>
                    <a:pt x="3060001" y="1287780"/>
                  </a:lnTo>
                  <a:lnTo>
                    <a:pt x="3060001" y="0"/>
                  </a:lnTo>
                  <a:close/>
                </a:path>
              </a:pathLst>
            </a:custGeom>
            <a:solidFill>
              <a:srgbClr val="FFE4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476000" y="2841358"/>
              <a:ext cx="2409190" cy="3248660"/>
            </a:xfrm>
            <a:custGeom>
              <a:avLst/>
              <a:gdLst/>
              <a:ahLst/>
              <a:cxnLst/>
              <a:rect l="l" t="t" r="r" b="b"/>
              <a:pathLst>
                <a:path w="2409190" h="3248660">
                  <a:moveTo>
                    <a:pt x="2408999" y="0"/>
                  </a:moveTo>
                  <a:lnTo>
                    <a:pt x="0" y="0"/>
                  </a:lnTo>
                  <a:lnTo>
                    <a:pt x="0" y="3248647"/>
                  </a:lnTo>
                  <a:lnTo>
                    <a:pt x="2408999" y="3248647"/>
                  </a:lnTo>
                  <a:lnTo>
                    <a:pt x="2408999" y="0"/>
                  </a:lnTo>
                  <a:close/>
                </a:path>
              </a:pathLst>
            </a:custGeom>
            <a:solidFill>
              <a:srgbClr val="DEA3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475746" y="5213655"/>
              <a:ext cx="4434840" cy="3570604"/>
            </a:xfrm>
            <a:custGeom>
              <a:avLst/>
              <a:gdLst/>
              <a:ahLst/>
              <a:cxnLst/>
              <a:rect l="l" t="t" r="r" b="b"/>
              <a:pathLst>
                <a:path w="4434840" h="3570604">
                  <a:moveTo>
                    <a:pt x="4434255" y="0"/>
                  </a:moveTo>
                  <a:lnTo>
                    <a:pt x="2409253" y="0"/>
                  </a:lnTo>
                  <a:lnTo>
                    <a:pt x="2415603" y="876350"/>
                  </a:lnTo>
                  <a:lnTo>
                    <a:pt x="0" y="876350"/>
                  </a:lnTo>
                  <a:lnTo>
                    <a:pt x="254" y="3180346"/>
                  </a:lnTo>
                  <a:lnTo>
                    <a:pt x="1692160" y="3246348"/>
                  </a:lnTo>
                  <a:lnTo>
                    <a:pt x="1692249" y="3102343"/>
                  </a:lnTo>
                  <a:lnTo>
                    <a:pt x="2112251" y="3108350"/>
                  </a:lnTo>
                  <a:lnTo>
                    <a:pt x="2112251" y="3570351"/>
                  </a:lnTo>
                  <a:lnTo>
                    <a:pt x="4434255" y="3570351"/>
                  </a:lnTo>
                  <a:lnTo>
                    <a:pt x="4434255" y="0"/>
                  </a:lnTo>
                  <a:close/>
                </a:path>
              </a:pathLst>
            </a:custGeom>
            <a:solidFill>
              <a:srgbClr val="E9C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981998" y="3977995"/>
              <a:ext cx="1184910" cy="1449070"/>
            </a:xfrm>
            <a:custGeom>
              <a:avLst/>
              <a:gdLst/>
              <a:ahLst/>
              <a:cxnLst/>
              <a:rect l="l" t="t" r="r" b="b"/>
              <a:pathLst>
                <a:path w="1184909" h="1449070">
                  <a:moveTo>
                    <a:pt x="1184402" y="0"/>
                  </a:moveTo>
                  <a:lnTo>
                    <a:pt x="0" y="0"/>
                  </a:lnTo>
                  <a:lnTo>
                    <a:pt x="0" y="1448904"/>
                  </a:lnTo>
                  <a:lnTo>
                    <a:pt x="1184402" y="1448904"/>
                  </a:lnTo>
                  <a:lnTo>
                    <a:pt x="1184402" y="0"/>
                  </a:lnTo>
                  <a:close/>
                </a:path>
              </a:pathLst>
            </a:custGeom>
            <a:solidFill>
              <a:srgbClr val="FDBE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043998" y="4794008"/>
              <a:ext cx="516255" cy="686435"/>
            </a:xfrm>
            <a:custGeom>
              <a:avLst/>
              <a:gdLst/>
              <a:ahLst/>
              <a:cxnLst/>
              <a:rect l="l" t="t" r="r" b="b"/>
              <a:pathLst>
                <a:path w="516254" h="686435">
                  <a:moveTo>
                    <a:pt x="0" y="0"/>
                  </a:moveTo>
                  <a:lnTo>
                    <a:pt x="0" y="678002"/>
                  </a:lnTo>
                  <a:lnTo>
                    <a:pt x="80625" y="660278"/>
                  </a:lnTo>
                  <a:lnTo>
                    <a:pt x="258000" y="665270"/>
                  </a:lnTo>
                  <a:lnTo>
                    <a:pt x="435375" y="678720"/>
                  </a:lnTo>
                  <a:lnTo>
                    <a:pt x="516001" y="68637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955099" y="5493042"/>
              <a:ext cx="1599565" cy="559435"/>
            </a:xfrm>
            <a:custGeom>
              <a:avLst/>
              <a:gdLst/>
              <a:ahLst/>
              <a:cxnLst/>
              <a:rect l="l" t="t" r="r" b="b"/>
              <a:pathLst>
                <a:path w="1599565" h="559435">
                  <a:moveTo>
                    <a:pt x="1599209" y="0"/>
                  </a:moveTo>
                  <a:lnTo>
                    <a:pt x="0" y="0"/>
                  </a:lnTo>
                  <a:lnTo>
                    <a:pt x="0" y="559409"/>
                  </a:lnTo>
                  <a:lnTo>
                    <a:pt x="1599209" y="559409"/>
                  </a:lnTo>
                  <a:lnTo>
                    <a:pt x="1599209" y="0"/>
                  </a:lnTo>
                  <a:close/>
                </a:path>
              </a:pathLst>
            </a:custGeom>
            <a:solidFill>
              <a:srgbClr val="E2E4E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8343392" y="2186978"/>
            <a:ext cx="8407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85">
                <a:solidFill>
                  <a:srgbClr val="231F20"/>
                </a:solidFill>
                <a:latin typeface="Arial"/>
                <a:cs typeface="Arial"/>
              </a:rPr>
              <a:t>magazijn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612316" y="3832136"/>
            <a:ext cx="6426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0">
                <a:solidFill>
                  <a:srgbClr val="231F20"/>
                </a:solidFill>
                <a:latin typeface="Arial"/>
                <a:cs typeface="Arial"/>
              </a:rPr>
              <a:t>keuken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469115" y="4250194"/>
            <a:ext cx="42290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95">
                <a:solidFill>
                  <a:srgbClr val="231F20"/>
                </a:solidFill>
                <a:latin typeface="Arial"/>
                <a:cs typeface="Arial"/>
              </a:rPr>
              <a:t>café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602844" y="7298194"/>
            <a:ext cx="94741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80">
                <a:solidFill>
                  <a:srgbClr val="231F20"/>
                </a:solidFill>
                <a:latin typeface="Arial"/>
                <a:cs typeface="Arial"/>
              </a:rPr>
              <a:t>restaurant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23273" y="4429655"/>
            <a:ext cx="368935" cy="1739900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2150" spc="165" b="1">
                <a:solidFill>
                  <a:srgbClr val="231F20"/>
                </a:solidFill>
                <a:latin typeface="Arial"/>
                <a:cs typeface="Arial"/>
              </a:rPr>
              <a:t>Mariastraat</a:t>
            </a:r>
            <a:endParaRPr sz="21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948749" y="6096355"/>
            <a:ext cx="1478280" cy="779780"/>
          </a:xfrm>
          <a:prstGeom prst="rect">
            <a:avLst/>
          </a:prstGeom>
          <a:solidFill>
            <a:srgbClr val="CFD3D5">
              <a:alpha val="75000"/>
            </a:srgbClr>
          </a:solidFill>
        </p:spPr>
        <p:txBody>
          <a:bodyPr wrap="square" lIns="0" tIns="514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endParaRPr sz="1400">
              <a:latin typeface="Times New Roman"/>
              <a:cs typeface="Times New Roman"/>
            </a:endParaRPr>
          </a:p>
          <a:p>
            <a:pPr marL="374015">
              <a:lnSpc>
                <a:spcPct val="100000"/>
              </a:lnSpc>
              <a:spcBef>
                <a:spcPts val="5"/>
              </a:spcBef>
            </a:pPr>
            <a:r>
              <a:rPr dirty="0" sz="1400" spc="70">
                <a:solidFill>
                  <a:srgbClr val="231F20"/>
                </a:solidFill>
                <a:latin typeface="Arial"/>
                <a:cs typeface="Arial"/>
              </a:rPr>
              <a:t>toiletten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948749" y="6929996"/>
            <a:ext cx="1611630" cy="1980564"/>
          </a:xfrm>
          <a:prstGeom prst="rect">
            <a:avLst/>
          </a:prstGeom>
          <a:solidFill>
            <a:srgbClr val="B1B0D2">
              <a:alpha val="75000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400">
              <a:latin typeface="Times New Roman"/>
              <a:cs typeface="Times New Roman"/>
            </a:endParaRPr>
          </a:p>
          <a:p>
            <a:pPr marL="480059">
              <a:lnSpc>
                <a:spcPct val="100000"/>
              </a:lnSpc>
            </a:pPr>
            <a:r>
              <a:rPr dirty="0" sz="1400" spc="40">
                <a:solidFill>
                  <a:srgbClr val="231F20"/>
                </a:solidFill>
                <a:latin typeface="Arial"/>
                <a:cs typeface="Arial"/>
              </a:rPr>
              <a:t>ijssalon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124378" y="4392244"/>
            <a:ext cx="89979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70">
                <a:solidFill>
                  <a:srgbClr val="231F20"/>
                </a:solidFill>
                <a:latin typeface="Arial"/>
                <a:cs typeface="Arial"/>
              </a:rPr>
              <a:t>personeel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805320" y="4120286"/>
            <a:ext cx="9062085" cy="6292215"/>
            <a:chOff x="805320" y="4120286"/>
            <a:chExt cx="9062085" cy="6292215"/>
          </a:xfrm>
        </p:grpSpPr>
        <p:sp>
          <p:nvSpPr>
            <p:cNvPr id="22" name="object 22" descr=""/>
            <p:cNvSpPr/>
            <p:nvPr/>
          </p:nvSpPr>
          <p:spPr>
            <a:xfrm>
              <a:off x="9599993" y="10358640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4" h="0">
                  <a:moveTo>
                    <a:pt x="0" y="0"/>
                  </a:moveTo>
                  <a:lnTo>
                    <a:pt x="26068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809810" y="10311349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0" y="0"/>
                  </a:moveTo>
                  <a:lnTo>
                    <a:pt x="50863" y="47294"/>
                  </a:lnTo>
                  <a:lnTo>
                    <a:pt x="0" y="94576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57161" y="4126636"/>
              <a:ext cx="9525" cy="260985"/>
            </a:xfrm>
            <a:custGeom>
              <a:avLst/>
              <a:gdLst/>
              <a:ahLst/>
              <a:cxnLst/>
              <a:rect l="l" t="t" r="r" b="b"/>
              <a:pathLst>
                <a:path w="9525" h="260985">
                  <a:moveTo>
                    <a:pt x="9093" y="26051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11670" y="4126636"/>
              <a:ext cx="94615" cy="52705"/>
            </a:xfrm>
            <a:custGeom>
              <a:avLst/>
              <a:gdLst/>
              <a:ahLst/>
              <a:cxnLst/>
              <a:rect l="l" t="t" r="r" b="b"/>
              <a:pathLst>
                <a:path w="94615" h="52704">
                  <a:moveTo>
                    <a:pt x="0" y="52489"/>
                  </a:moveTo>
                  <a:lnTo>
                    <a:pt x="45491" y="0"/>
                  </a:lnTo>
                  <a:lnTo>
                    <a:pt x="94513" y="49187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567195" y="10358640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4" h="0">
                  <a:moveTo>
                    <a:pt x="26068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567208" y="10311353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50863" y="94576"/>
                  </a:moveTo>
                  <a:lnTo>
                    <a:pt x="0" y="47282"/>
                  </a:lnTo>
                  <a:lnTo>
                    <a:pt x="50863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30027" y="6246164"/>
              <a:ext cx="9525" cy="260985"/>
            </a:xfrm>
            <a:custGeom>
              <a:avLst/>
              <a:gdLst/>
              <a:ahLst/>
              <a:cxnLst/>
              <a:rect l="l" t="t" r="r" b="b"/>
              <a:pathLst>
                <a:path w="9525" h="260984">
                  <a:moveTo>
                    <a:pt x="0" y="0"/>
                  </a:moveTo>
                  <a:lnTo>
                    <a:pt x="9093" y="260515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90095" y="6454203"/>
              <a:ext cx="94615" cy="52705"/>
            </a:xfrm>
            <a:custGeom>
              <a:avLst/>
              <a:gdLst/>
              <a:ahLst/>
              <a:cxnLst/>
              <a:rect l="l" t="t" r="r" b="b"/>
              <a:pathLst>
                <a:path w="94615" h="52704">
                  <a:moveTo>
                    <a:pt x="94513" y="0"/>
                  </a:moveTo>
                  <a:lnTo>
                    <a:pt x="49022" y="52489"/>
                  </a:lnTo>
                  <a:lnTo>
                    <a:pt x="0" y="3302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6969620" y="10193399"/>
            <a:ext cx="2503805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 sz="2150" spc="135" b="1">
                <a:solidFill>
                  <a:srgbClr val="231F20"/>
                </a:solidFill>
                <a:latin typeface="Arial"/>
                <a:cs typeface="Arial"/>
              </a:rPr>
              <a:t>Bernadettestraat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19985" cy="106920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De</a:t>
            </a:r>
            <a:r>
              <a:rPr dirty="0" spc="-240"/>
              <a:t> </a:t>
            </a:r>
            <a:r>
              <a:rPr dirty="0" spc="150"/>
              <a:t>Pelgrim</a:t>
            </a:r>
            <a:r>
              <a:rPr dirty="0" spc="-240"/>
              <a:t> </a:t>
            </a:r>
            <a:r>
              <a:rPr dirty="0" spc="210"/>
              <a:t>en</a:t>
            </a:r>
            <a:r>
              <a:rPr dirty="0" spc="-240"/>
              <a:t> </a:t>
            </a:r>
            <a:r>
              <a:rPr dirty="0" spc="114"/>
              <a:t>De</a:t>
            </a:r>
            <a:r>
              <a:rPr dirty="0" spc="-240"/>
              <a:t> </a:t>
            </a:r>
            <a:r>
              <a:rPr dirty="0" spc="85"/>
              <a:t>Pionier</a:t>
            </a:r>
            <a:r>
              <a:rPr dirty="0" spc="-190"/>
              <a:t> </a:t>
            </a:r>
            <a:r>
              <a:rPr dirty="0">
                <a:latin typeface="Carlito"/>
                <a:cs typeface="Carlito"/>
              </a:rPr>
              <a:t>|</a:t>
            </a:r>
            <a:r>
              <a:rPr dirty="0" spc="110">
                <a:latin typeface="Carlito"/>
                <a:cs typeface="Carlito"/>
              </a:rPr>
              <a:t> </a:t>
            </a:r>
            <a:r>
              <a:rPr dirty="0" spc="135" b="0">
                <a:latin typeface="Arial"/>
                <a:cs typeface="Arial"/>
              </a:rPr>
              <a:t>Mogelijke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280" b="0">
                <a:latin typeface="Arial"/>
                <a:cs typeface="Arial"/>
              </a:rPr>
              <a:t>horeca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57121" y="524497"/>
            <a:ext cx="605701" cy="51339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23273" y="4429655"/>
            <a:ext cx="368935" cy="1739900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2150" spc="165" b="1">
                <a:solidFill>
                  <a:srgbClr val="231F20"/>
                </a:solidFill>
                <a:latin typeface="Arial"/>
                <a:cs typeface="Arial"/>
              </a:rPr>
              <a:t>Mariastraat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805320" y="4120286"/>
            <a:ext cx="9062085" cy="6292215"/>
            <a:chOff x="805320" y="4120286"/>
            <a:chExt cx="9062085" cy="6292215"/>
          </a:xfrm>
        </p:grpSpPr>
        <p:sp>
          <p:nvSpPr>
            <p:cNvPr id="7" name="object 7" descr=""/>
            <p:cNvSpPr/>
            <p:nvPr/>
          </p:nvSpPr>
          <p:spPr>
            <a:xfrm>
              <a:off x="9599993" y="10358640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4" h="0">
                  <a:moveTo>
                    <a:pt x="0" y="0"/>
                  </a:moveTo>
                  <a:lnTo>
                    <a:pt x="26068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809810" y="10311349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0" y="0"/>
                  </a:moveTo>
                  <a:lnTo>
                    <a:pt x="50863" y="47294"/>
                  </a:lnTo>
                  <a:lnTo>
                    <a:pt x="0" y="94576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57161" y="4126636"/>
              <a:ext cx="9525" cy="260985"/>
            </a:xfrm>
            <a:custGeom>
              <a:avLst/>
              <a:gdLst/>
              <a:ahLst/>
              <a:cxnLst/>
              <a:rect l="l" t="t" r="r" b="b"/>
              <a:pathLst>
                <a:path w="9525" h="260985">
                  <a:moveTo>
                    <a:pt x="9093" y="26051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11670" y="4126636"/>
              <a:ext cx="94615" cy="52705"/>
            </a:xfrm>
            <a:custGeom>
              <a:avLst/>
              <a:gdLst/>
              <a:ahLst/>
              <a:cxnLst/>
              <a:rect l="l" t="t" r="r" b="b"/>
              <a:pathLst>
                <a:path w="94615" h="52704">
                  <a:moveTo>
                    <a:pt x="0" y="52489"/>
                  </a:moveTo>
                  <a:lnTo>
                    <a:pt x="45491" y="0"/>
                  </a:lnTo>
                  <a:lnTo>
                    <a:pt x="94513" y="49187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567195" y="10358640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4" h="0">
                  <a:moveTo>
                    <a:pt x="26068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567208" y="10311353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50863" y="94576"/>
                  </a:moveTo>
                  <a:lnTo>
                    <a:pt x="0" y="47282"/>
                  </a:lnTo>
                  <a:lnTo>
                    <a:pt x="50863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30027" y="6246164"/>
              <a:ext cx="9525" cy="260985"/>
            </a:xfrm>
            <a:custGeom>
              <a:avLst/>
              <a:gdLst/>
              <a:ahLst/>
              <a:cxnLst/>
              <a:rect l="l" t="t" r="r" b="b"/>
              <a:pathLst>
                <a:path w="9525" h="260984">
                  <a:moveTo>
                    <a:pt x="0" y="0"/>
                  </a:moveTo>
                  <a:lnTo>
                    <a:pt x="9093" y="260515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90095" y="6454203"/>
              <a:ext cx="94615" cy="52705"/>
            </a:xfrm>
            <a:custGeom>
              <a:avLst/>
              <a:gdLst/>
              <a:ahLst/>
              <a:cxnLst/>
              <a:rect l="l" t="t" r="r" b="b"/>
              <a:pathLst>
                <a:path w="94615" h="52704">
                  <a:moveTo>
                    <a:pt x="94513" y="0"/>
                  </a:moveTo>
                  <a:lnTo>
                    <a:pt x="49022" y="52489"/>
                  </a:lnTo>
                  <a:lnTo>
                    <a:pt x="0" y="3302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969620" y="10193399"/>
            <a:ext cx="2503805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 sz="2150" spc="135" b="1">
                <a:solidFill>
                  <a:srgbClr val="231F20"/>
                </a:solidFill>
                <a:latin typeface="Arial"/>
                <a:cs typeface="Arial"/>
              </a:rPr>
              <a:t>Bernadettestraat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De</a:t>
            </a:r>
            <a:r>
              <a:rPr dirty="0" spc="-240"/>
              <a:t> </a:t>
            </a:r>
            <a:r>
              <a:rPr dirty="0" spc="150"/>
              <a:t>Pelgrim</a:t>
            </a:r>
            <a:r>
              <a:rPr dirty="0" spc="-240"/>
              <a:t> </a:t>
            </a:r>
            <a:r>
              <a:rPr dirty="0" spc="210"/>
              <a:t>en</a:t>
            </a:r>
            <a:r>
              <a:rPr dirty="0" spc="-240"/>
              <a:t> </a:t>
            </a:r>
            <a:r>
              <a:rPr dirty="0" spc="114"/>
              <a:t>De</a:t>
            </a:r>
            <a:r>
              <a:rPr dirty="0" spc="-240"/>
              <a:t> </a:t>
            </a:r>
            <a:r>
              <a:rPr dirty="0" spc="85"/>
              <a:t>Pionier</a:t>
            </a:r>
            <a:r>
              <a:rPr dirty="0" spc="-190"/>
              <a:t> </a:t>
            </a:r>
            <a:r>
              <a:rPr dirty="0">
                <a:latin typeface="Carlito"/>
                <a:cs typeface="Carlito"/>
              </a:rPr>
              <a:t>|</a:t>
            </a:r>
            <a:r>
              <a:rPr dirty="0" spc="110">
                <a:latin typeface="Carlito"/>
                <a:cs typeface="Carlito"/>
              </a:rPr>
              <a:t> </a:t>
            </a:r>
            <a:r>
              <a:rPr dirty="0" spc="135" b="0">
                <a:latin typeface="Arial"/>
                <a:cs typeface="Arial"/>
              </a:rPr>
              <a:t>Mogelijke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280" b="0">
                <a:latin typeface="Arial"/>
                <a:cs typeface="Arial"/>
              </a:rPr>
              <a:t>horeca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494727" y="10274503"/>
            <a:ext cx="1631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75">
                <a:solidFill>
                  <a:srgbClr val="231F20"/>
                </a:solidFill>
                <a:latin typeface="Verdana"/>
                <a:cs typeface="Verdana"/>
              </a:rPr>
              <a:t>16.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7121" y="524497"/>
            <a:ext cx="605701" cy="513397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501823" y="2048408"/>
            <a:ext cx="9627235" cy="7451090"/>
            <a:chOff x="2501823" y="2048408"/>
            <a:chExt cx="9627235" cy="745109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0227" y="2455310"/>
              <a:ext cx="7752146" cy="704409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561285" y="5655983"/>
              <a:ext cx="3930650" cy="1278890"/>
            </a:xfrm>
            <a:custGeom>
              <a:avLst/>
              <a:gdLst/>
              <a:ahLst/>
              <a:cxnLst/>
              <a:rect l="l" t="t" r="r" b="b"/>
              <a:pathLst>
                <a:path w="3930650" h="1278890">
                  <a:moveTo>
                    <a:pt x="3930192" y="0"/>
                  </a:moveTo>
                  <a:lnTo>
                    <a:pt x="2678520" y="829226"/>
                  </a:lnTo>
                  <a:lnTo>
                    <a:pt x="1851901" y="1220847"/>
                  </a:lnTo>
                  <a:lnTo>
                    <a:pt x="1081879" y="1278556"/>
                  </a:lnTo>
                  <a:lnTo>
                    <a:pt x="0" y="1106043"/>
                  </a:lnTo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480594" y="56450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891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890"/>
                  </a:lnTo>
                  <a:lnTo>
                    <a:pt x="4876" y="21767"/>
                  </a:lnTo>
                  <a:lnTo>
                    <a:pt x="10883" y="21767"/>
                  </a:lnTo>
                  <a:lnTo>
                    <a:pt x="16891" y="21767"/>
                  </a:lnTo>
                  <a:lnTo>
                    <a:pt x="21767" y="16890"/>
                  </a:lnTo>
                  <a:lnTo>
                    <a:pt x="21767" y="4876"/>
                  </a:lnTo>
                  <a:lnTo>
                    <a:pt x="168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531563" y="8627897"/>
              <a:ext cx="1435100" cy="772160"/>
            </a:xfrm>
            <a:custGeom>
              <a:avLst/>
              <a:gdLst/>
              <a:ahLst/>
              <a:cxnLst/>
              <a:rect l="l" t="t" r="r" b="b"/>
              <a:pathLst>
                <a:path w="1435100" h="772159">
                  <a:moveTo>
                    <a:pt x="1434655" y="0"/>
                  </a:moveTo>
                  <a:lnTo>
                    <a:pt x="1124610" y="542386"/>
                  </a:lnTo>
                  <a:lnTo>
                    <a:pt x="871818" y="772120"/>
                  </a:lnTo>
                  <a:lnTo>
                    <a:pt x="541781" y="733247"/>
                  </a:lnTo>
                  <a:lnTo>
                    <a:pt x="0" y="469811"/>
                  </a:lnTo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955334" y="861701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891" y="0"/>
                  </a:moveTo>
                  <a:lnTo>
                    <a:pt x="10883" y="0"/>
                  </a:lnTo>
                  <a:lnTo>
                    <a:pt x="4876" y="0"/>
                  </a:lnTo>
                  <a:lnTo>
                    <a:pt x="0" y="4876"/>
                  </a:lnTo>
                  <a:lnTo>
                    <a:pt x="0" y="16891"/>
                  </a:lnTo>
                  <a:lnTo>
                    <a:pt x="4876" y="21767"/>
                  </a:lnTo>
                  <a:lnTo>
                    <a:pt x="16891" y="21767"/>
                  </a:lnTo>
                  <a:lnTo>
                    <a:pt x="21767" y="16891"/>
                  </a:lnTo>
                  <a:lnTo>
                    <a:pt x="21767" y="4876"/>
                  </a:lnTo>
                  <a:lnTo>
                    <a:pt x="168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504681" y="3454949"/>
              <a:ext cx="2669540" cy="1204595"/>
            </a:xfrm>
            <a:custGeom>
              <a:avLst/>
              <a:gdLst/>
              <a:ahLst/>
              <a:cxnLst/>
              <a:rect l="l" t="t" r="r" b="b"/>
              <a:pathLst>
                <a:path w="2669540" h="1204595">
                  <a:moveTo>
                    <a:pt x="2669374" y="1150794"/>
                  </a:moveTo>
                  <a:lnTo>
                    <a:pt x="2188203" y="283521"/>
                  </a:lnTo>
                  <a:lnTo>
                    <a:pt x="1749753" y="0"/>
                  </a:lnTo>
                  <a:lnTo>
                    <a:pt x="1103770" y="305242"/>
                  </a:lnTo>
                  <a:lnTo>
                    <a:pt x="0" y="1204261"/>
                  </a:lnTo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161648" y="459334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3360" y="0"/>
                  </a:moveTo>
                  <a:lnTo>
                    <a:pt x="7886" y="2489"/>
                  </a:lnTo>
                  <a:lnTo>
                    <a:pt x="2412" y="4978"/>
                  </a:lnTo>
                  <a:lnTo>
                    <a:pt x="0" y="11442"/>
                  </a:lnTo>
                  <a:lnTo>
                    <a:pt x="4991" y="22377"/>
                  </a:lnTo>
                  <a:lnTo>
                    <a:pt x="11442" y="24790"/>
                  </a:lnTo>
                  <a:lnTo>
                    <a:pt x="22390" y="19812"/>
                  </a:lnTo>
                  <a:lnTo>
                    <a:pt x="24803" y="13347"/>
                  </a:lnTo>
                  <a:lnTo>
                    <a:pt x="19811" y="2413"/>
                  </a:lnTo>
                  <a:lnTo>
                    <a:pt x="133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089313" y="2176272"/>
              <a:ext cx="2104390" cy="1532255"/>
            </a:xfrm>
            <a:custGeom>
              <a:avLst/>
              <a:gdLst/>
              <a:ahLst/>
              <a:cxnLst/>
              <a:rect l="l" t="t" r="r" b="b"/>
              <a:pathLst>
                <a:path w="2104390" h="1532254">
                  <a:moveTo>
                    <a:pt x="1929282" y="1531708"/>
                  </a:moveTo>
                  <a:lnTo>
                    <a:pt x="2104091" y="898171"/>
                  </a:lnTo>
                  <a:lnTo>
                    <a:pt x="1961394" y="527438"/>
                  </a:lnTo>
                  <a:lnTo>
                    <a:pt x="1320320" y="275914"/>
                  </a:lnTo>
                  <a:lnTo>
                    <a:pt x="0" y="0"/>
                  </a:lnTo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006251" y="3695636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0845" y="0"/>
                  </a:moveTo>
                  <a:lnTo>
                    <a:pt x="4495" y="2692"/>
                  </a:lnTo>
                  <a:lnTo>
                    <a:pt x="0" y="13830"/>
                  </a:lnTo>
                  <a:lnTo>
                    <a:pt x="2692" y="20180"/>
                  </a:lnTo>
                  <a:lnTo>
                    <a:pt x="13843" y="24676"/>
                  </a:lnTo>
                  <a:lnTo>
                    <a:pt x="20193" y="21996"/>
                  </a:lnTo>
                  <a:lnTo>
                    <a:pt x="24688" y="10845"/>
                  </a:lnTo>
                  <a:lnTo>
                    <a:pt x="21996" y="4495"/>
                  </a:lnTo>
                  <a:lnTo>
                    <a:pt x="16421" y="2247"/>
                  </a:lnTo>
                  <a:lnTo>
                    <a:pt x="108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586260" y="2051265"/>
              <a:ext cx="621030" cy="909955"/>
            </a:xfrm>
            <a:custGeom>
              <a:avLst/>
              <a:gdLst/>
              <a:ahLst/>
              <a:cxnLst/>
              <a:rect l="l" t="t" r="r" b="b"/>
              <a:pathLst>
                <a:path w="621029" h="909955">
                  <a:moveTo>
                    <a:pt x="620899" y="909891"/>
                  </a:moveTo>
                  <a:lnTo>
                    <a:pt x="193682" y="690648"/>
                  </a:lnTo>
                  <a:lnTo>
                    <a:pt x="1615" y="522787"/>
                  </a:lnTo>
                  <a:lnTo>
                    <a:pt x="0" y="321005"/>
                  </a:lnTo>
                  <a:lnTo>
                    <a:pt x="144141" y="0"/>
                  </a:lnTo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196275" y="295027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890" y="0"/>
                  </a:moveTo>
                  <a:lnTo>
                    <a:pt x="10883" y="0"/>
                  </a:lnTo>
                  <a:lnTo>
                    <a:pt x="4876" y="0"/>
                  </a:lnTo>
                  <a:lnTo>
                    <a:pt x="0" y="4876"/>
                  </a:lnTo>
                  <a:lnTo>
                    <a:pt x="0" y="16891"/>
                  </a:lnTo>
                  <a:lnTo>
                    <a:pt x="4876" y="21767"/>
                  </a:lnTo>
                  <a:lnTo>
                    <a:pt x="16890" y="21767"/>
                  </a:lnTo>
                  <a:lnTo>
                    <a:pt x="21767" y="16891"/>
                  </a:lnTo>
                  <a:lnTo>
                    <a:pt x="21767" y="4876"/>
                  </a:lnTo>
                  <a:lnTo>
                    <a:pt x="16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636315" y="7498727"/>
              <a:ext cx="2489835" cy="386080"/>
            </a:xfrm>
            <a:custGeom>
              <a:avLst/>
              <a:gdLst/>
              <a:ahLst/>
              <a:cxnLst/>
              <a:rect l="l" t="t" r="r" b="b"/>
              <a:pathLst>
                <a:path w="2489834" h="386079">
                  <a:moveTo>
                    <a:pt x="0" y="386067"/>
                  </a:moveTo>
                  <a:lnTo>
                    <a:pt x="223166" y="104154"/>
                  </a:lnTo>
                  <a:lnTo>
                    <a:pt x="556895" y="0"/>
                  </a:lnTo>
                  <a:lnTo>
                    <a:pt x="1234590" y="64437"/>
                  </a:lnTo>
                  <a:lnTo>
                    <a:pt x="2489657" y="288302"/>
                  </a:lnTo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624707" y="787318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7162" y="0"/>
                  </a:moveTo>
                  <a:lnTo>
                    <a:pt x="1676" y="4152"/>
                  </a:lnTo>
                  <a:lnTo>
                    <a:pt x="0" y="16040"/>
                  </a:lnTo>
                  <a:lnTo>
                    <a:pt x="4140" y="21551"/>
                  </a:lnTo>
                  <a:lnTo>
                    <a:pt x="10096" y="22390"/>
                  </a:lnTo>
                  <a:lnTo>
                    <a:pt x="16052" y="23228"/>
                  </a:lnTo>
                  <a:lnTo>
                    <a:pt x="21564" y="19075"/>
                  </a:lnTo>
                  <a:lnTo>
                    <a:pt x="23228" y="7188"/>
                  </a:lnTo>
                  <a:lnTo>
                    <a:pt x="19075" y="1676"/>
                  </a:lnTo>
                  <a:lnTo>
                    <a:pt x="71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554450" y="2232875"/>
              <a:ext cx="318135" cy="2369185"/>
            </a:xfrm>
            <a:custGeom>
              <a:avLst/>
              <a:gdLst/>
              <a:ahLst/>
              <a:cxnLst/>
              <a:rect l="l" t="t" r="r" b="b"/>
              <a:pathLst>
                <a:path w="318134" h="2369185">
                  <a:moveTo>
                    <a:pt x="317985" y="2368842"/>
                  </a:moveTo>
                  <a:lnTo>
                    <a:pt x="83213" y="1738383"/>
                  </a:lnTo>
                  <a:lnTo>
                    <a:pt x="0" y="1281476"/>
                  </a:lnTo>
                  <a:lnTo>
                    <a:pt x="63886" y="776041"/>
                  </a:lnTo>
                  <a:lnTo>
                    <a:pt x="270411" y="0"/>
                  </a:lnTo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860980" y="4590250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16294" y="0"/>
                  </a:moveTo>
                  <a:lnTo>
                    <a:pt x="10325" y="635"/>
                  </a:lnTo>
                  <a:lnTo>
                    <a:pt x="4343" y="1270"/>
                  </a:lnTo>
                  <a:lnTo>
                    <a:pt x="0" y="6616"/>
                  </a:lnTo>
                  <a:lnTo>
                    <a:pt x="1269" y="18567"/>
                  </a:lnTo>
                  <a:lnTo>
                    <a:pt x="6616" y="22910"/>
                  </a:lnTo>
                  <a:lnTo>
                    <a:pt x="18580" y="21653"/>
                  </a:lnTo>
                  <a:lnTo>
                    <a:pt x="22923" y="16294"/>
                  </a:lnTo>
                  <a:lnTo>
                    <a:pt x="21653" y="4343"/>
                  </a:lnTo>
                  <a:lnTo>
                    <a:pt x="162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953565" y="5037270"/>
              <a:ext cx="3705225" cy="2200910"/>
            </a:xfrm>
            <a:custGeom>
              <a:avLst/>
              <a:gdLst/>
              <a:ahLst/>
              <a:cxnLst/>
              <a:rect l="l" t="t" r="r" b="b"/>
              <a:pathLst>
                <a:path w="3705225" h="2200909">
                  <a:moveTo>
                    <a:pt x="0" y="2200282"/>
                  </a:moveTo>
                  <a:lnTo>
                    <a:pt x="622886" y="849398"/>
                  </a:lnTo>
                  <a:lnTo>
                    <a:pt x="1216475" y="181309"/>
                  </a:lnTo>
                  <a:lnTo>
                    <a:pt x="2128133" y="0"/>
                  </a:lnTo>
                  <a:lnTo>
                    <a:pt x="3705225" y="109455"/>
                  </a:lnTo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941144" y="722513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1963" y="0"/>
                  </a:moveTo>
                  <a:lnTo>
                    <a:pt x="6819" y="3098"/>
                  </a:lnTo>
                  <a:lnTo>
                    <a:pt x="1663" y="6184"/>
                  </a:lnTo>
                  <a:lnTo>
                    <a:pt x="0" y="12890"/>
                  </a:lnTo>
                  <a:lnTo>
                    <a:pt x="6184" y="23177"/>
                  </a:lnTo>
                  <a:lnTo>
                    <a:pt x="12877" y="24853"/>
                  </a:lnTo>
                  <a:lnTo>
                    <a:pt x="23177" y="18668"/>
                  </a:lnTo>
                  <a:lnTo>
                    <a:pt x="24853" y="11976"/>
                  </a:lnTo>
                  <a:lnTo>
                    <a:pt x="18656" y="1676"/>
                  </a:lnTo>
                  <a:lnTo>
                    <a:pt x="119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135505" y="3718077"/>
              <a:ext cx="2324735" cy="1584325"/>
            </a:xfrm>
            <a:custGeom>
              <a:avLst/>
              <a:gdLst/>
              <a:ahLst/>
              <a:cxnLst/>
              <a:rect l="l" t="t" r="r" b="b"/>
              <a:pathLst>
                <a:path w="2324734" h="1584325">
                  <a:moveTo>
                    <a:pt x="0" y="1539024"/>
                  </a:moveTo>
                  <a:lnTo>
                    <a:pt x="901373" y="1583928"/>
                  </a:lnTo>
                  <a:lnTo>
                    <a:pt x="1443983" y="1438581"/>
                  </a:lnTo>
                  <a:lnTo>
                    <a:pt x="1845766" y="958699"/>
                  </a:lnTo>
                  <a:lnTo>
                    <a:pt x="2324658" y="0"/>
                  </a:lnTo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123135" y="5244706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11264" y="0"/>
                  </a:moveTo>
                  <a:lnTo>
                    <a:pt x="1308" y="6730"/>
                  </a:lnTo>
                  <a:lnTo>
                    <a:pt x="0" y="13487"/>
                  </a:lnTo>
                  <a:lnTo>
                    <a:pt x="6705" y="23456"/>
                  </a:lnTo>
                  <a:lnTo>
                    <a:pt x="13474" y="24777"/>
                  </a:lnTo>
                  <a:lnTo>
                    <a:pt x="18465" y="21412"/>
                  </a:lnTo>
                  <a:lnTo>
                    <a:pt x="23444" y="18046"/>
                  </a:lnTo>
                  <a:lnTo>
                    <a:pt x="24752" y="11290"/>
                  </a:lnTo>
                  <a:lnTo>
                    <a:pt x="18046" y="1320"/>
                  </a:lnTo>
                  <a:lnTo>
                    <a:pt x="11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935389" y="7789913"/>
              <a:ext cx="1724660" cy="1398270"/>
            </a:xfrm>
            <a:custGeom>
              <a:avLst/>
              <a:gdLst/>
              <a:ahLst/>
              <a:cxnLst/>
              <a:rect l="l" t="t" r="r" b="b"/>
              <a:pathLst>
                <a:path w="1724659" h="1398270">
                  <a:moveTo>
                    <a:pt x="1724355" y="1398003"/>
                  </a:moveTo>
                  <a:lnTo>
                    <a:pt x="824488" y="1276411"/>
                  </a:lnTo>
                  <a:lnTo>
                    <a:pt x="344912" y="1090255"/>
                  </a:lnTo>
                  <a:lnTo>
                    <a:pt x="123969" y="708472"/>
                  </a:lnTo>
                  <a:lnTo>
                    <a:pt x="0" y="0"/>
                  </a:lnTo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648289" y="917646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6616" y="0"/>
                  </a:moveTo>
                  <a:lnTo>
                    <a:pt x="1269" y="4343"/>
                  </a:lnTo>
                  <a:lnTo>
                    <a:pt x="634" y="10325"/>
                  </a:lnTo>
                  <a:lnTo>
                    <a:pt x="0" y="16306"/>
                  </a:lnTo>
                  <a:lnTo>
                    <a:pt x="4343" y="21653"/>
                  </a:lnTo>
                  <a:lnTo>
                    <a:pt x="16306" y="22923"/>
                  </a:lnTo>
                  <a:lnTo>
                    <a:pt x="21666" y="18580"/>
                  </a:lnTo>
                  <a:lnTo>
                    <a:pt x="22923" y="6629"/>
                  </a:lnTo>
                  <a:lnTo>
                    <a:pt x="18580" y="1270"/>
                  </a:lnTo>
                  <a:lnTo>
                    <a:pt x="66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2203818" y="8187487"/>
            <a:ext cx="21526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45">
                <a:latin typeface="Verdana"/>
                <a:cs typeface="Verdana"/>
              </a:rPr>
              <a:t>bar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564351" y="9906961"/>
            <a:ext cx="558800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60">
                <a:latin typeface="Verdana"/>
                <a:cs typeface="Verdana"/>
              </a:rPr>
              <a:t>terrassen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842785" y="5852402"/>
            <a:ext cx="1091565" cy="3390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95250">
              <a:lnSpc>
                <a:spcPct val="102899"/>
              </a:lnSpc>
              <a:spcBef>
                <a:spcPts val="90"/>
              </a:spcBef>
            </a:pPr>
            <a:r>
              <a:rPr dirty="0" sz="1000" spc="-65">
                <a:latin typeface="Verdana"/>
                <a:cs typeface="Verdana"/>
              </a:rPr>
              <a:t>borrel</a:t>
            </a:r>
            <a:r>
              <a:rPr dirty="0" sz="1000" spc="-60">
                <a:latin typeface="Verdana"/>
                <a:cs typeface="Verdana"/>
              </a:rPr>
              <a:t> </a:t>
            </a:r>
            <a:r>
              <a:rPr dirty="0" sz="1000" spc="-70">
                <a:latin typeface="Verdana"/>
                <a:cs typeface="Verdana"/>
              </a:rPr>
              <a:t>area</a:t>
            </a:r>
            <a:r>
              <a:rPr dirty="0" sz="1000" spc="-55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met </a:t>
            </a:r>
            <a:r>
              <a:rPr dirty="0" sz="1000" spc="-70">
                <a:latin typeface="Verdana"/>
                <a:cs typeface="Verdana"/>
              </a:rPr>
              <a:t>‘huiskamer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60">
                <a:latin typeface="Verdana"/>
                <a:cs typeface="Verdana"/>
              </a:rPr>
              <a:t>gevoel’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859266" y="3501512"/>
            <a:ext cx="878840" cy="3390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7310" marR="5080" indent="-55244">
              <a:lnSpc>
                <a:spcPct val="102899"/>
              </a:lnSpc>
              <a:spcBef>
                <a:spcPts val="90"/>
              </a:spcBef>
            </a:pPr>
            <a:r>
              <a:rPr dirty="0" sz="1000" spc="-60">
                <a:latin typeface="Verdana"/>
                <a:cs typeface="Verdana"/>
              </a:rPr>
              <a:t>wandbank</a:t>
            </a:r>
            <a:r>
              <a:rPr dirty="0" sz="1000" spc="-55">
                <a:latin typeface="Verdana"/>
                <a:cs typeface="Verdana"/>
              </a:rPr>
              <a:t> </a:t>
            </a:r>
            <a:r>
              <a:rPr dirty="0" sz="1000" spc="-85">
                <a:latin typeface="Verdana"/>
                <a:cs typeface="Verdana"/>
              </a:rPr>
              <a:t>met </a:t>
            </a:r>
            <a:r>
              <a:rPr dirty="0" sz="1000" spc="-25">
                <a:latin typeface="Verdana"/>
                <a:cs typeface="Verdana"/>
              </a:rPr>
              <a:t>plantenwand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483719" y="1842122"/>
            <a:ext cx="1963420" cy="324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160"/>
              </a:lnSpc>
              <a:spcBef>
                <a:spcPts val="125"/>
              </a:spcBef>
            </a:pPr>
            <a:r>
              <a:rPr dirty="0" sz="1000" spc="-10">
                <a:latin typeface="Verdana"/>
                <a:cs typeface="Verdana"/>
              </a:rPr>
              <a:t>koelcellen</a:t>
            </a:r>
            <a:endParaRPr sz="1000">
              <a:latin typeface="Verdana"/>
              <a:cs typeface="Verdana"/>
            </a:endParaRPr>
          </a:p>
          <a:p>
            <a:pPr marL="962025">
              <a:lnSpc>
                <a:spcPts val="1160"/>
              </a:lnSpc>
            </a:pPr>
            <a:r>
              <a:rPr dirty="0" sz="1000" spc="-60">
                <a:latin typeface="Verdana"/>
                <a:cs typeface="Verdana"/>
              </a:rPr>
              <a:t>personeelskamer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0597688" y="10031703"/>
            <a:ext cx="457834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50">
                <a:latin typeface="Verdana"/>
                <a:cs typeface="Verdana"/>
              </a:rPr>
              <a:t>ijssalon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2190724" y="8664247"/>
            <a:ext cx="1089660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60">
                <a:latin typeface="Verdana"/>
                <a:cs typeface="Verdana"/>
              </a:rPr>
              <a:t>wandbank</a:t>
            </a:r>
            <a:r>
              <a:rPr dirty="0" sz="1000" spc="-55">
                <a:latin typeface="Verdana"/>
                <a:cs typeface="Verdana"/>
              </a:rPr>
              <a:t> </a:t>
            </a:r>
            <a:r>
              <a:rPr dirty="0" sz="1000" spc="-45">
                <a:latin typeface="Verdana"/>
                <a:cs typeface="Verdana"/>
              </a:rPr>
              <a:t>ijssalon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2450264" y="6173334"/>
            <a:ext cx="532765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55">
                <a:latin typeface="Verdana"/>
                <a:cs typeface="Verdana"/>
              </a:rPr>
              <a:t>foodarea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0452309" y="4021508"/>
            <a:ext cx="760730" cy="182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60">
                <a:latin typeface="Verdana"/>
                <a:cs typeface="Verdana"/>
              </a:rPr>
              <a:t>open</a:t>
            </a:r>
            <a:r>
              <a:rPr dirty="0" sz="1000" spc="-65">
                <a:latin typeface="Verdana"/>
                <a:cs typeface="Verdana"/>
              </a:rPr>
              <a:t> keuken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1441246" y="1562455"/>
            <a:ext cx="12256135" cy="8433435"/>
            <a:chOff x="1441246" y="1562455"/>
            <a:chExt cx="12256135" cy="8433435"/>
          </a:xfrm>
        </p:grpSpPr>
        <p:pic>
          <p:nvPicPr>
            <p:cNvPr id="37" name="object 3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5839" y="6292189"/>
              <a:ext cx="1842490" cy="1842503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2468" y="8048637"/>
              <a:ext cx="1862073" cy="1862086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1246" y="3932669"/>
              <a:ext cx="1872183" cy="1872208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5364" y="1562455"/>
              <a:ext cx="1825955" cy="182596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58146" y="7997215"/>
              <a:ext cx="1941715" cy="1998205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36311" y="6576098"/>
              <a:ext cx="1960448" cy="1960448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56986" y="4109605"/>
              <a:ext cx="1966302" cy="1971243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01644" y="1943443"/>
              <a:ext cx="2016645" cy="20166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50" y="360000"/>
            <a:ext cx="13428344" cy="99720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2677" y="3680181"/>
            <a:ext cx="10074910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 spc="140"/>
              <a:t>Interesse?</a:t>
            </a:r>
            <a:r>
              <a:rPr dirty="0" sz="4700" spc="-305"/>
              <a:t> </a:t>
            </a:r>
            <a:r>
              <a:rPr dirty="0" sz="4700" spc="225" b="0">
                <a:latin typeface="Arial"/>
                <a:cs typeface="Arial"/>
              </a:rPr>
              <a:t>Meld</a:t>
            </a:r>
            <a:r>
              <a:rPr dirty="0" sz="4700" spc="-5" b="0">
                <a:latin typeface="Arial"/>
                <a:cs typeface="Arial"/>
              </a:rPr>
              <a:t> </a:t>
            </a:r>
            <a:r>
              <a:rPr dirty="0" sz="4700" spc="365" b="0">
                <a:latin typeface="Arial"/>
                <a:cs typeface="Arial"/>
              </a:rPr>
              <a:t>u</a:t>
            </a:r>
            <a:r>
              <a:rPr dirty="0" sz="4700" spc="-10" b="0">
                <a:latin typeface="Arial"/>
                <a:cs typeface="Arial"/>
              </a:rPr>
              <a:t> </a:t>
            </a:r>
            <a:r>
              <a:rPr dirty="0" sz="4700" spc="200" b="0">
                <a:latin typeface="Arial"/>
                <a:cs typeface="Arial"/>
              </a:rPr>
              <a:t>vrijblijvend</a:t>
            </a:r>
            <a:r>
              <a:rPr dirty="0" sz="4700" spc="-10" b="0">
                <a:latin typeface="Arial"/>
                <a:cs typeface="Arial"/>
              </a:rPr>
              <a:t> </a:t>
            </a:r>
            <a:r>
              <a:rPr dirty="0" sz="4700" spc="345" b="0">
                <a:latin typeface="Arial"/>
                <a:cs typeface="Arial"/>
              </a:rPr>
              <a:t>aan!</a:t>
            </a:r>
            <a:endParaRPr sz="47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105786" y="6413500"/>
            <a:ext cx="1090866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95" b="1">
                <a:solidFill>
                  <a:srgbClr val="231F20"/>
                </a:solidFill>
                <a:latin typeface="Arial"/>
                <a:cs typeface="Arial"/>
              </a:rPr>
              <a:t>Wij</a:t>
            </a:r>
            <a:r>
              <a:rPr dirty="0" sz="22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200" spc="114" b="1">
                <a:solidFill>
                  <a:srgbClr val="231F20"/>
                </a:solidFill>
                <a:latin typeface="Arial"/>
                <a:cs typeface="Arial"/>
              </a:rPr>
              <a:t>houden</a:t>
            </a:r>
            <a:r>
              <a:rPr dirty="0" sz="22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200" spc="120" b="1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dirty="0" sz="22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200" spc="140" b="1">
                <a:solidFill>
                  <a:srgbClr val="231F20"/>
                </a:solidFill>
                <a:latin typeface="Arial"/>
                <a:cs typeface="Arial"/>
              </a:rPr>
              <a:t>via</a:t>
            </a:r>
            <a:r>
              <a:rPr dirty="0" sz="22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200" spc="204" b="1">
                <a:solidFill>
                  <a:srgbClr val="231F20"/>
                </a:solidFill>
                <a:latin typeface="Arial"/>
                <a:cs typeface="Arial"/>
              </a:rPr>
              <a:t>e-</a:t>
            </a:r>
            <a:r>
              <a:rPr dirty="0" sz="2200" spc="229" b="1">
                <a:solidFill>
                  <a:srgbClr val="231F20"/>
                </a:solidFill>
                <a:latin typeface="Arial"/>
                <a:cs typeface="Arial"/>
              </a:rPr>
              <a:t>mail</a:t>
            </a:r>
            <a:r>
              <a:rPr dirty="0" sz="22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200" spc="90" b="1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dirty="0" sz="22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200" spc="12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2200" spc="-1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200" spc="110" b="1">
                <a:solidFill>
                  <a:srgbClr val="231F20"/>
                </a:solidFill>
                <a:latin typeface="Arial"/>
                <a:cs typeface="Arial"/>
              </a:rPr>
              <a:t>hoogte</a:t>
            </a:r>
            <a:r>
              <a:rPr dirty="0" sz="22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200" spc="175" b="1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22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200" spc="125" b="1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22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200" spc="100" b="1">
                <a:solidFill>
                  <a:srgbClr val="231F20"/>
                </a:solidFill>
                <a:latin typeface="Arial"/>
                <a:cs typeface="Arial"/>
              </a:rPr>
              <a:t>ontwikkelingen</a:t>
            </a:r>
            <a:r>
              <a:rPr dirty="0" sz="22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200" spc="175" b="1">
                <a:solidFill>
                  <a:srgbClr val="231F20"/>
                </a:solidFill>
                <a:latin typeface="Arial"/>
                <a:cs typeface="Arial"/>
              </a:rPr>
              <a:t>van</a:t>
            </a:r>
            <a:r>
              <a:rPr dirty="0" sz="22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200" spc="105" b="1">
                <a:solidFill>
                  <a:srgbClr val="231F20"/>
                </a:solidFill>
                <a:latin typeface="Arial"/>
                <a:cs typeface="Arial"/>
              </a:rPr>
              <a:t>dit</a:t>
            </a:r>
            <a:r>
              <a:rPr dirty="0" sz="2200" spc="-1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200" spc="75" b="1">
                <a:solidFill>
                  <a:srgbClr val="231F20"/>
                </a:solidFill>
                <a:latin typeface="Arial"/>
                <a:cs typeface="Arial"/>
              </a:rPr>
              <a:t>project.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702560" y="4716297"/>
            <a:ext cx="970280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105" b="1">
                <a:solidFill>
                  <a:srgbClr val="25408F"/>
                </a:solidFill>
                <a:latin typeface="Arial"/>
                <a:cs typeface="Arial"/>
                <a:hlinkClick r:id="rId3"/>
              </a:rPr>
              <a:t>www.pionier-</a:t>
            </a:r>
            <a:r>
              <a:rPr dirty="0" sz="6000" spc="75" b="1">
                <a:solidFill>
                  <a:srgbClr val="25408F"/>
                </a:solidFill>
                <a:latin typeface="Arial"/>
                <a:cs typeface="Arial"/>
                <a:hlinkClick r:id="rId3"/>
              </a:rPr>
              <a:t>mariahout.nl</a:t>
            </a:r>
            <a:endParaRPr sz="6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7045" y="7290003"/>
            <a:ext cx="1645907" cy="3814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08784" y="1562468"/>
            <a:ext cx="11102975" cy="8672830"/>
            <a:chOff x="2008784" y="1562468"/>
            <a:chExt cx="11102975" cy="86728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8784" y="1562468"/>
              <a:ext cx="11102428" cy="867233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480579" y="5920155"/>
              <a:ext cx="771525" cy="795020"/>
            </a:xfrm>
            <a:custGeom>
              <a:avLst/>
              <a:gdLst/>
              <a:ahLst/>
              <a:cxnLst/>
              <a:rect l="l" t="t" r="r" b="b"/>
              <a:pathLst>
                <a:path w="771525" h="795020">
                  <a:moveTo>
                    <a:pt x="0" y="794600"/>
                  </a:moveTo>
                  <a:lnTo>
                    <a:pt x="47348" y="788416"/>
                  </a:lnTo>
                  <a:lnTo>
                    <a:pt x="93856" y="779707"/>
                  </a:lnTo>
                  <a:lnTo>
                    <a:pt x="139451" y="768546"/>
                  </a:lnTo>
                  <a:lnTo>
                    <a:pt x="184062" y="755005"/>
                  </a:lnTo>
                  <a:lnTo>
                    <a:pt x="227618" y="739155"/>
                  </a:lnTo>
                  <a:lnTo>
                    <a:pt x="270045" y="721068"/>
                  </a:lnTo>
                  <a:lnTo>
                    <a:pt x="311273" y="700816"/>
                  </a:lnTo>
                  <a:lnTo>
                    <a:pt x="351230" y="678470"/>
                  </a:lnTo>
                  <a:lnTo>
                    <a:pt x="389844" y="654102"/>
                  </a:lnTo>
                  <a:lnTo>
                    <a:pt x="427044" y="627784"/>
                  </a:lnTo>
                  <a:lnTo>
                    <a:pt x="462757" y="599587"/>
                  </a:lnTo>
                  <a:lnTo>
                    <a:pt x="496913" y="569584"/>
                  </a:lnTo>
                  <a:lnTo>
                    <a:pt x="529439" y="537846"/>
                  </a:lnTo>
                  <a:lnTo>
                    <a:pt x="560263" y="504445"/>
                  </a:lnTo>
                  <a:lnTo>
                    <a:pt x="589315" y="469452"/>
                  </a:lnTo>
                  <a:lnTo>
                    <a:pt x="616521" y="432939"/>
                  </a:lnTo>
                  <a:lnTo>
                    <a:pt x="641811" y="394978"/>
                  </a:lnTo>
                  <a:lnTo>
                    <a:pt x="665113" y="355641"/>
                  </a:lnTo>
                  <a:lnTo>
                    <a:pt x="686355" y="314999"/>
                  </a:lnTo>
                  <a:lnTo>
                    <a:pt x="705465" y="273124"/>
                  </a:lnTo>
                  <a:lnTo>
                    <a:pt x="722372" y="230088"/>
                  </a:lnTo>
                  <a:lnTo>
                    <a:pt x="737004" y="185962"/>
                  </a:lnTo>
                  <a:lnTo>
                    <a:pt x="749289" y="140819"/>
                  </a:lnTo>
                  <a:lnTo>
                    <a:pt x="759156" y="94730"/>
                  </a:lnTo>
                  <a:lnTo>
                    <a:pt x="766532" y="47766"/>
                  </a:lnTo>
                  <a:lnTo>
                    <a:pt x="771347" y="0"/>
                  </a:lnTo>
                </a:path>
              </a:pathLst>
            </a:custGeom>
            <a:ln w="76200">
              <a:solidFill>
                <a:srgbClr val="D2232A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455090" y="4996078"/>
              <a:ext cx="795020" cy="771525"/>
            </a:xfrm>
            <a:custGeom>
              <a:avLst/>
              <a:gdLst/>
              <a:ahLst/>
              <a:cxnLst/>
              <a:rect l="l" t="t" r="r" b="b"/>
              <a:pathLst>
                <a:path w="795020" h="771525">
                  <a:moveTo>
                    <a:pt x="794600" y="771347"/>
                  </a:moveTo>
                  <a:lnTo>
                    <a:pt x="788416" y="723998"/>
                  </a:lnTo>
                  <a:lnTo>
                    <a:pt x="779707" y="677490"/>
                  </a:lnTo>
                  <a:lnTo>
                    <a:pt x="768546" y="631895"/>
                  </a:lnTo>
                  <a:lnTo>
                    <a:pt x="755005" y="587284"/>
                  </a:lnTo>
                  <a:lnTo>
                    <a:pt x="739155" y="543729"/>
                  </a:lnTo>
                  <a:lnTo>
                    <a:pt x="721068" y="501301"/>
                  </a:lnTo>
                  <a:lnTo>
                    <a:pt x="700816" y="460073"/>
                  </a:lnTo>
                  <a:lnTo>
                    <a:pt x="678470" y="420116"/>
                  </a:lnTo>
                  <a:lnTo>
                    <a:pt x="654102" y="381502"/>
                  </a:lnTo>
                  <a:lnTo>
                    <a:pt x="627784" y="344302"/>
                  </a:lnTo>
                  <a:lnTo>
                    <a:pt x="599587" y="308589"/>
                  </a:lnTo>
                  <a:lnTo>
                    <a:pt x="569584" y="274433"/>
                  </a:lnTo>
                  <a:lnTo>
                    <a:pt x="537846" y="241908"/>
                  </a:lnTo>
                  <a:lnTo>
                    <a:pt x="504445" y="211083"/>
                  </a:lnTo>
                  <a:lnTo>
                    <a:pt x="469452" y="182032"/>
                  </a:lnTo>
                  <a:lnTo>
                    <a:pt x="432939" y="154825"/>
                  </a:lnTo>
                  <a:lnTo>
                    <a:pt x="394978" y="129535"/>
                  </a:lnTo>
                  <a:lnTo>
                    <a:pt x="355641" y="106233"/>
                  </a:lnTo>
                  <a:lnTo>
                    <a:pt x="314999" y="84991"/>
                  </a:lnTo>
                  <a:lnTo>
                    <a:pt x="273124" y="65881"/>
                  </a:lnTo>
                  <a:lnTo>
                    <a:pt x="230088" y="48974"/>
                  </a:lnTo>
                  <a:lnTo>
                    <a:pt x="185962" y="34342"/>
                  </a:lnTo>
                  <a:lnTo>
                    <a:pt x="140819" y="22057"/>
                  </a:lnTo>
                  <a:lnTo>
                    <a:pt x="94730" y="12190"/>
                  </a:lnTo>
                  <a:lnTo>
                    <a:pt x="47766" y="4814"/>
                  </a:lnTo>
                  <a:lnTo>
                    <a:pt x="0" y="0"/>
                  </a:lnTo>
                </a:path>
              </a:pathLst>
            </a:custGeom>
            <a:ln w="76200">
              <a:solidFill>
                <a:srgbClr val="D2232A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531012" y="4998313"/>
              <a:ext cx="771525" cy="795020"/>
            </a:xfrm>
            <a:custGeom>
              <a:avLst/>
              <a:gdLst/>
              <a:ahLst/>
              <a:cxnLst/>
              <a:rect l="l" t="t" r="r" b="b"/>
              <a:pathLst>
                <a:path w="771525" h="795020">
                  <a:moveTo>
                    <a:pt x="771347" y="0"/>
                  </a:moveTo>
                  <a:lnTo>
                    <a:pt x="723998" y="6184"/>
                  </a:lnTo>
                  <a:lnTo>
                    <a:pt x="677490" y="14893"/>
                  </a:lnTo>
                  <a:lnTo>
                    <a:pt x="631895" y="26054"/>
                  </a:lnTo>
                  <a:lnTo>
                    <a:pt x="587284" y="39595"/>
                  </a:lnTo>
                  <a:lnTo>
                    <a:pt x="543729" y="55445"/>
                  </a:lnTo>
                  <a:lnTo>
                    <a:pt x="501301" y="73532"/>
                  </a:lnTo>
                  <a:lnTo>
                    <a:pt x="460073" y="93784"/>
                  </a:lnTo>
                  <a:lnTo>
                    <a:pt x="420116" y="116130"/>
                  </a:lnTo>
                  <a:lnTo>
                    <a:pt x="381502" y="140498"/>
                  </a:lnTo>
                  <a:lnTo>
                    <a:pt x="344302" y="166816"/>
                  </a:lnTo>
                  <a:lnTo>
                    <a:pt x="308589" y="195013"/>
                  </a:lnTo>
                  <a:lnTo>
                    <a:pt x="274433" y="225016"/>
                  </a:lnTo>
                  <a:lnTo>
                    <a:pt x="241908" y="256754"/>
                  </a:lnTo>
                  <a:lnTo>
                    <a:pt x="211083" y="290155"/>
                  </a:lnTo>
                  <a:lnTo>
                    <a:pt x="182032" y="325148"/>
                  </a:lnTo>
                  <a:lnTo>
                    <a:pt x="154825" y="361661"/>
                  </a:lnTo>
                  <a:lnTo>
                    <a:pt x="129535" y="399622"/>
                  </a:lnTo>
                  <a:lnTo>
                    <a:pt x="106233" y="438959"/>
                  </a:lnTo>
                  <a:lnTo>
                    <a:pt x="84991" y="479601"/>
                  </a:lnTo>
                  <a:lnTo>
                    <a:pt x="65881" y="521476"/>
                  </a:lnTo>
                  <a:lnTo>
                    <a:pt x="48974" y="564512"/>
                  </a:lnTo>
                  <a:lnTo>
                    <a:pt x="34342" y="608638"/>
                  </a:lnTo>
                  <a:lnTo>
                    <a:pt x="22057" y="653781"/>
                  </a:lnTo>
                  <a:lnTo>
                    <a:pt x="12190" y="699870"/>
                  </a:lnTo>
                  <a:lnTo>
                    <a:pt x="4814" y="746834"/>
                  </a:lnTo>
                  <a:lnTo>
                    <a:pt x="0" y="794600"/>
                  </a:lnTo>
                </a:path>
              </a:pathLst>
            </a:custGeom>
            <a:ln w="76200">
              <a:solidFill>
                <a:srgbClr val="D2232A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533248" y="5945644"/>
              <a:ext cx="795020" cy="771525"/>
            </a:xfrm>
            <a:custGeom>
              <a:avLst/>
              <a:gdLst/>
              <a:ahLst/>
              <a:cxnLst/>
              <a:rect l="l" t="t" r="r" b="b"/>
              <a:pathLst>
                <a:path w="795020" h="771525">
                  <a:moveTo>
                    <a:pt x="0" y="0"/>
                  </a:moveTo>
                  <a:lnTo>
                    <a:pt x="6184" y="47348"/>
                  </a:lnTo>
                  <a:lnTo>
                    <a:pt x="14893" y="93856"/>
                  </a:lnTo>
                  <a:lnTo>
                    <a:pt x="26054" y="139451"/>
                  </a:lnTo>
                  <a:lnTo>
                    <a:pt x="39595" y="184062"/>
                  </a:lnTo>
                  <a:lnTo>
                    <a:pt x="55445" y="227618"/>
                  </a:lnTo>
                  <a:lnTo>
                    <a:pt x="73532" y="270045"/>
                  </a:lnTo>
                  <a:lnTo>
                    <a:pt x="93784" y="311273"/>
                  </a:lnTo>
                  <a:lnTo>
                    <a:pt x="116130" y="351230"/>
                  </a:lnTo>
                  <a:lnTo>
                    <a:pt x="140498" y="389844"/>
                  </a:lnTo>
                  <a:lnTo>
                    <a:pt x="166816" y="427044"/>
                  </a:lnTo>
                  <a:lnTo>
                    <a:pt x="195013" y="462757"/>
                  </a:lnTo>
                  <a:lnTo>
                    <a:pt x="225016" y="496913"/>
                  </a:lnTo>
                  <a:lnTo>
                    <a:pt x="256754" y="529439"/>
                  </a:lnTo>
                  <a:lnTo>
                    <a:pt x="290155" y="560263"/>
                  </a:lnTo>
                  <a:lnTo>
                    <a:pt x="325148" y="589315"/>
                  </a:lnTo>
                  <a:lnTo>
                    <a:pt x="361661" y="616521"/>
                  </a:lnTo>
                  <a:lnTo>
                    <a:pt x="399622" y="641811"/>
                  </a:lnTo>
                  <a:lnTo>
                    <a:pt x="438959" y="665113"/>
                  </a:lnTo>
                  <a:lnTo>
                    <a:pt x="479601" y="686355"/>
                  </a:lnTo>
                  <a:lnTo>
                    <a:pt x="521476" y="705465"/>
                  </a:lnTo>
                  <a:lnTo>
                    <a:pt x="564512" y="722372"/>
                  </a:lnTo>
                  <a:lnTo>
                    <a:pt x="608638" y="737004"/>
                  </a:lnTo>
                  <a:lnTo>
                    <a:pt x="653781" y="749289"/>
                  </a:lnTo>
                  <a:lnTo>
                    <a:pt x="699870" y="759156"/>
                  </a:lnTo>
                  <a:lnTo>
                    <a:pt x="746834" y="766532"/>
                  </a:lnTo>
                  <a:lnTo>
                    <a:pt x="794600" y="771347"/>
                  </a:lnTo>
                </a:path>
              </a:pathLst>
            </a:custGeom>
            <a:ln w="76200">
              <a:solidFill>
                <a:srgbClr val="D2232A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528701" y="4993754"/>
              <a:ext cx="1725930" cy="1725930"/>
            </a:xfrm>
            <a:custGeom>
              <a:avLst/>
              <a:gdLst/>
              <a:ahLst/>
              <a:cxnLst/>
              <a:rect l="l" t="t" r="r" b="b"/>
              <a:pathLst>
                <a:path w="1725929" h="1725929">
                  <a:moveTo>
                    <a:pt x="1724710" y="900861"/>
                  </a:moveTo>
                  <a:lnTo>
                    <a:pt x="1725070" y="891379"/>
                  </a:lnTo>
                  <a:lnTo>
                    <a:pt x="1725328" y="881870"/>
                  </a:lnTo>
                  <a:lnTo>
                    <a:pt x="1725484" y="872335"/>
                  </a:lnTo>
                  <a:lnTo>
                    <a:pt x="1725536" y="862774"/>
                  </a:lnTo>
                  <a:lnTo>
                    <a:pt x="1725484" y="853213"/>
                  </a:lnTo>
                  <a:lnTo>
                    <a:pt x="1725328" y="843678"/>
                  </a:lnTo>
                  <a:lnTo>
                    <a:pt x="1725070" y="834169"/>
                  </a:lnTo>
                  <a:lnTo>
                    <a:pt x="1724710" y="824687"/>
                  </a:lnTo>
                </a:path>
                <a:path w="1725929" h="1725929">
                  <a:moveTo>
                    <a:pt x="900849" y="825"/>
                  </a:moveTo>
                  <a:lnTo>
                    <a:pt x="891367" y="466"/>
                  </a:lnTo>
                  <a:lnTo>
                    <a:pt x="881857" y="207"/>
                  </a:lnTo>
                  <a:lnTo>
                    <a:pt x="872322" y="52"/>
                  </a:lnTo>
                  <a:lnTo>
                    <a:pt x="862761" y="0"/>
                  </a:lnTo>
                  <a:lnTo>
                    <a:pt x="853203" y="52"/>
                  </a:lnTo>
                  <a:lnTo>
                    <a:pt x="843670" y="207"/>
                  </a:lnTo>
                  <a:lnTo>
                    <a:pt x="834161" y="466"/>
                  </a:lnTo>
                  <a:lnTo>
                    <a:pt x="824674" y="825"/>
                  </a:lnTo>
                </a:path>
                <a:path w="1725929" h="1725929">
                  <a:moveTo>
                    <a:pt x="825" y="824687"/>
                  </a:moveTo>
                  <a:lnTo>
                    <a:pt x="466" y="834169"/>
                  </a:lnTo>
                  <a:lnTo>
                    <a:pt x="207" y="843678"/>
                  </a:lnTo>
                  <a:lnTo>
                    <a:pt x="52" y="853213"/>
                  </a:lnTo>
                  <a:lnTo>
                    <a:pt x="0" y="862774"/>
                  </a:lnTo>
                  <a:lnTo>
                    <a:pt x="52" y="872335"/>
                  </a:lnTo>
                  <a:lnTo>
                    <a:pt x="207" y="881870"/>
                  </a:lnTo>
                  <a:lnTo>
                    <a:pt x="466" y="891379"/>
                  </a:lnTo>
                  <a:lnTo>
                    <a:pt x="825" y="900861"/>
                  </a:lnTo>
                </a:path>
                <a:path w="1725929" h="1725929">
                  <a:moveTo>
                    <a:pt x="824674" y="1724710"/>
                  </a:moveTo>
                  <a:lnTo>
                    <a:pt x="834161" y="1725077"/>
                  </a:lnTo>
                  <a:lnTo>
                    <a:pt x="843670" y="1725339"/>
                  </a:lnTo>
                  <a:lnTo>
                    <a:pt x="853203" y="1725496"/>
                  </a:lnTo>
                  <a:lnTo>
                    <a:pt x="862761" y="1725549"/>
                  </a:lnTo>
                  <a:lnTo>
                    <a:pt x="872322" y="1725496"/>
                  </a:lnTo>
                  <a:lnTo>
                    <a:pt x="881857" y="1725339"/>
                  </a:lnTo>
                  <a:lnTo>
                    <a:pt x="891367" y="1725077"/>
                  </a:lnTo>
                  <a:lnTo>
                    <a:pt x="900849" y="1724710"/>
                  </a:lnTo>
                </a:path>
              </a:pathLst>
            </a:custGeom>
            <a:ln w="762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70"/>
              <a:t>Plangebied</a:t>
            </a:r>
            <a:r>
              <a:rPr dirty="0" spc="-185"/>
              <a:t> </a:t>
            </a:r>
            <a:r>
              <a:rPr dirty="0">
                <a:latin typeface="Carlito"/>
                <a:cs typeface="Carlito"/>
              </a:rPr>
              <a:t>|</a:t>
            </a:r>
            <a:r>
              <a:rPr dirty="0" spc="114">
                <a:latin typeface="Carlito"/>
                <a:cs typeface="Carlito"/>
              </a:rPr>
              <a:t> </a:t>
            </a:r>
            <a:r>
              <a:rPr dirty="0" spc="155" b="0">
                <a:latin typeface="Arial"/>
                <a:cs typeface="Arial"/>
              </a:rPr>
              <a:t>Locatie</a:t>
            </a: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57121" y="546100"/>
            <a:ext cx="605701" cy="513397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14004061" y="9622286"/>
            <a:ext cx="401955" cy="401955"/>
            <a:chOff x="14004061" y="9622286"/>
            <a:chExt cx="401955" cy="401955"/>
          </a:xfrm>
        </p:grpSpPr>
        <p:sp>
          <p:nvSpPr>
            <p:cNvPr id="12" name="object 12" descr=""/>
            <p:cNvSpPr/>
            <p:nvPr/>
          </p:nvSpPr>
          <p:spPr>
            <a:xfrm>
              <a:off x="14019301" y="9637526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185521" y="371043"/>
                  </a:moveTo>
                  <a:lnTo>
                    <a:pt x="234841" y="364416"/>
                  </a:lnTo>
                  <a:lnTo>
                    <a:pt x="279159" y="345714"/>
                  </a:lnTo>
                  <a:lnTo>
                    <a:pt x="316706" y="316706"/>
                  </a:lnTo>
                  <a:lnTo>
                    <a:pt x="345714" y="279159"/>
                  </a:lnTo>
                  <a:lnTo>
                    <a:pt x="364416" y="234841"/>
                  </a:lnTo>
                  <a:lnTo>
                    <a:pt x="371043" y="185521"/>
                  </a:lnTo>
                  <a:lnTo>
                    <a:pt x="364416" y="136201"/>
                  </a:lnTo>
                  <a:lnTo>
                    <a:pt x="345714" y="91884"/>
                  </a:lnTo>
                  <a:lnTo>
                    <a:pt x="316706" y="54336"/>
                  </a:lnTo>
                  <a:lnTo>
                    <a:pt x="279159" y="25328"/>
                  </a:lnTo>
                  <a:lnTo>
                    <a:pt x="234841" y="6626"/>
                  </a:lnTo>
                  <a:lnTo>
                    <a:pt x="185521" y="0"/>
                  </a:lnTo>
                  <a:lnTo>
                    <a:pt x="136201" y="6626"/>
                  </a:lnTo>
                  <a:lnTo>
                    <a:pt x="91884" y="25328"/>
                  </a:lnTo>
                  <a:lnTo>
                    <a:pt x="54336" y="54336"/>
                  </a:lnTo>
                  <a:lnTo>
                    <a:pt x="25328" y="91884"/>
                  </a:lnTo>
                  <a:lnTo>
                    <a:pt x="6626" y="136201"/>
                  </a:lnTo>
                  <a:lnTo>
                    <a:pt x="0" y="185521"/>
                  </a:lnTo>
                  <a:lnTo>
                    <a:pt x="6626" y="234841"/>
                  </a:lnTo>
                  <a:lnTo>
                    <a:pt x="25328" y="279159"/>
                  </a:lnTo>
                  <a:lnTo>
                    <a:pt x="54336" y="316706"/>
                  </a:lnTo>
                  <a:lnTo>
                    <a:pt x="91884" y="345714"/>
                  </a:lnTo>
                  <a:lnTo>
                    <a:pt x="136201" y="364416"/>
                  </a:lnTo>
                  <a:lnTo>
                    <a:pt x="185521" y="371043"/>
                  </a:lnTo>
                  <a:close/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204823" y="9639686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w="0" h="183515">
                  <a:moveTo>
                    <a:pt x="0" y="183362"/>
                  </a:moveTo>
                  <a:lnTo>
                    <a:pt x="0" y="0"/>
                  </a:lnTo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4141322" y="9468102"/>
            <a:ext cx="12700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50">
                <a:solidFill>
                  <a:srgbClr val="231F20"/>
                </a:solidFill>
                <a:latin typeface="Arial Black"/>
                <a:cs typeface="Arial Black"/>
              </a:rPr>
              <a:t>N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pc="-114"/>
              <a:t>2</a:t>
            </a:fld>
            <a:r>
              <a:rPr dirty="0" spc="-114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pc="170"/>
              <a:t>Plangebied</a:t>
            </a:r>
            <a:r>
              <a:rPr dirty="0" spc="-180"/>
              <a:t> </a:t>
            </a:r>
            <a:r>
              <a:rPr dirty="0">
                <a:latin typeface="Carlito"/>
                <a:cs typeface="Carlito"/>
              </a:rPr>
              <a:t>|</a:t>
            </a:r>
            <a:r>
              <a:rPr dirty="0" spc="125">
                <a:latin typeface="Carlito"/>
                <a:cs typeface="Carlito"/>
              </a:rPr>
              <a:t> </a:t>
            </a:r>
            <a:r>
              <a:rPr dirty="0" spc="170" b="0">
                <a:latin typeface="Arial"/>
                <a:cs typeface="Arial"/>
              </a:rPr>
              <a:t>Huidige</a:t>
            </a:r>
            <a:r>
              <a:rPr dirty="0" b="0">
                <a:latin typeface="Arial"/>
                <a:cs typeface="Arial"/>
              </a:rPr>
              <a:t> </a:t>
            </a:r>
            <a:r>
              <a:rPr dirty="0" spc="140" b="0">
                <a:latin typeface="Arial"/>
                <a:cs typeface="Arial"/>
              </a:rPr>
              <a:t>Situatie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7121" y="524497"/>
            <a:ext cx="605701" cy="51339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6967" y="2065223"/>
            <a:ext cx="12606070" cy="6561556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pc="-114"/>
              <a:t>2</a:t>
            </a:fld>
            <a:r>
              <a:rPr dirty="0" spc="-114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pc="170"/>
              <a:t>Plangebied</a:t>
            </a:r>
            <a:r>
              <a:rPr dirty="0" spc="-180"/>
              <a:t> </a:t>
            </a:r>
            <a:r>
              <a:rPr dirty="0">
                <a:latin typeface="Carlito"/>
                <a:cs typeface="Carlito"/>
              </a:rPr>
              <a:t>|</a:t>
            </a:r>
            <a:r>
              <a:rPr dirty="0" spc="125">
                <a:latin typeface="Carlito"/>
                <a:cs typeface="Carlito"/>
              </a:rPr>
              <a:t> </a:t>
            </a:r>
            <a:r>
              <a:rPr dirty="0" spc="170" b="0">
                <a:latin typeface="Arial"/>
                <a:cs typeface="Arial"/>
              </a:rPr>
              <a:t>Huidige</a:t>
            </a:r>
            <a:r>
              <a:rPr dirty="0" b="0">
                <a:latin typeface="Arial"/>
                <a:cs typeface="Arial"/>
              </a:rPr>
              <a:t> </a:t>
            </a:r>
            <a:r>
              <a:rPr dirty="0" spc="140" b="0">
                <a:latin typeface="Arial"/>
                <a:cs typeface="Arial"/>
              </a:rPr>
              <a:t>Situatie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7121" y="524497"/>
            <a:ext cx="605701" cy="51339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6967" y="2065223"/>
            <a:ext cx="12606070" cy="6561556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pc="-114"/>
              <a:t>2</a:t>
            </a:fld>
            <a:r>
              <a:rPr dirty="0" spc="-114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De</a:t>
            </a:r>
            <a:r>
              <a:rPr dirty="0" spc="-245"/>
              <a:t> </a:t>
            </a:r>
            <a:r>
              <a:rPr dirty="0" spc="150"/>
              <a:t>Pelgrim</a:t>
            </a:r>
            <a:r>
              <a:rPr dirty="0" spc="-195"/>
              <a:t> </a:t>
            </a:r>
            <a:r>
              <a:rPr dirty="0">
                <a:latin typeface="Carlito"/>
                <a:cs typeface="Carlito"/>
              </a:rPr>
              <a:t>|</a:t>
            </a:r>
            <a:r>
              <a:rPr dirty="0" spc="105">
                <a:latin typeface="Carlito"/>
                <a:cs typeface="Carlito"/>
              </a:rPr>
              <a:t> </a:t>
            </a:r>
            <a:r>
              <a:rPr dirty="0" spc="50" b="0">
                <a:latin typeface="Arial"/>
                <a:cs typeface="Arial"/>
              </a:rPr>
              <a:t>Tijdlijn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7121" y="524497"/>
            <a:ext cx="605701" cy="51339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7694" y="2150224"/>
            <a:ext cx="5484622" cy="441854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954" y="2150211"/>
            <a:ext cx="3808025" cy="420028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44500" y="7390155"/>
            <a:ext cx="354266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>
                <a:solidFill>
                  <a:srgbClr val="231F20"/>
                </a:solidFill>
                <a:latin typeface="Arial"/>
                <a:cs typeface="Arial"/>
              </a:rPr>
              <a:t>25-12-</a:t>
            </a:r>
            <a:r>
              <a:rPr dirty="0" sz="3600" spc="-10">
                <a:solidFill>
                  <a:srgbClr val="231F20"/>
                </a:solidFill>
                <a:latin typeface="Arial"/>
                <a:cs typeface="Arial"/>
              </a:rPr>
              <a:t>2019: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3600" spc="190">
                <a:solidFill>
                  <a:srgbClr val="231F20"/>
                </a:solidFill>
                <a:latin typeface="Arial"/>
                <a:cs typeface="Arial"/>
              </a:rPr>
              <a:t>Brand</a:t>
            </a:r>
            <a:r>
              <a:rPr dirty="0" sz="36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185">
                <a:solidFill>
                  <a:srgbClr val="231F20"/>
                </a:solidFill>
                <a:latin typeface="Arial"/>
                <a:cs typeface="Arial"/>
              </a:rPr>
              <a:t>verwoest </a:t>
            </a:r>
            <a:r>
              <a:rPr dirty="0" sz="3600" spc="135">
                <a:solidFill>
                  <a:srgbClr val="231F20"/>
                </a:solidFill>
                <a:latin typeface="Arial"/>
                <a:cs typeface="Arial"/>
              </a:rPr>
              <a:t>keuken</a:t>
            </a:r>
            <a:r>
              <a:rPr dirty="0" sz="36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215">
                <a:solidFill>
                  <a:srgbClr val="231F20"/>
                </a:solidFill>
                <a:latin typeface="Arial"/>
                <a:cs typeface="Arial"/>
              </a:rPr>
              <a:t>en </a:t>
            </a:r>
            <a:r>
              <a:rPr dirty="0" sz="3600" spc="265">
                <a:solidFill>
                  <a:srgbClr val="231F20"/>
                </a:solidFill>
                <a:latin typeface="Arial"/>
                <a:cs typeface="Arial"/>
              </a:rPr>
              <a:t>cafetaria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76063" y="7390155"/>
            <a:ext cx="517207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70">
                <a:solidFill>
                  <a:srgbClr val="231F20"/>
                </a:solidFill>
                <a:latin typeface="Arial"/>
                <a:cs typeface="Arial"/>
              </a:rPr>
              <a:t>20-02-2020: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3600" spc="250">
                <a:solidFill>
                  <a:srgbClr val="231F20"/>
                </a:solidFill>
                <a:latin typeface="Arial"/>
                <a:cs typeface="Arial"/>
              </a:rPr>
              <a:t>Overname</a:t>
            </a:r>
            <a:r>
              <a:rPr dirty="0" sz="3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6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3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145">
                <a:solidFill>
                  <a:srgbClr val="231F20"/>
                </a:solidFill>
                <a:latin typeface="Arial"/>
                <a:cs typeface="Arial"/>
              </a:rPr>
              <a:t>Pelgrim </a:t>
            </a:r>
            <a:r>
              <a:rPr dirty="0" sz="3600" spc="285">
                <a:solidFill>
                  <a:srgbClr val="231F20"/>
                </a:solidFill>
                <a:latin typeface="Arial"/>
                <a:cs typeface="Arial"/>
              </a:rPr>
              <a:t>door</a:t>
            </a:r>
            <a:r>
              <a:rPr dirty="0" sz="36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190">
                <a:solidFill>
                  <a:srgbClr val="231F20"/>
                </a:solidFill>
                <a:latin typeface="Arial"/>
                <a:cs typeface="Arial"/>
              </a:rPr>
              <a:t>Cedrus</a:t>
            </a:r>
            <a:r>
              <a:rPr dirty="0" sz="36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254">
                <a:solidFill>
                  <a:srgbClr val="231F20"/>
                </a:solidFill>
                <a:latin typeface="Arial"/>
                <a:cs typeface="Arial"/>
              </a:rPr>
              <a:t>Vastgoed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97996" y="2880868"/>
            <a:ext cx="3664800" cy="274506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0985296" y="7390155"/>
            <a:ext cx="367347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42035">
              <a:lnSpc>
                <a:spcPct val="100000"/>
              </a:lnSpc>
              <a:spcBef>
                <a:spcPts val="100"/>
              </a:spcBef>
            </a:pPr>
            <a:r>
              <a:rPr dirty="0" sz="3600" spc="85">
                <a:solidFill>
                  <a:srgbClr val="231F20"/>
                </a:solidFill>
                <a:latin typeface="Arial"/>
                <a:cs typeface="Arial"/>
              </a:rPr>
              <a:t>15-03-</a:t>
            </a:r>
            <a:r>
              <a:rPr dirty="0" sz="3600" spc="80">
                <a:solidFill>
                  <a:srgbClr val="231F20"/>
                </a:solidFill>
                <a:latin typeface="Arial"/>
                <a:cs typeface="Arial"/>
              </a:rPr>
              <a:t>2020: </a:t>
            </a:r>
            <a:r>
              <a:rPr dirty="0" sz="3600" spc="-10">
                <a:solidFill>
                  <a:srgbClr val="231F20"/>
                </a:solidFill>
                <a:latin typeface="Arial"/>
                <a:cs typeface="Arial"/>
              </a:rPr>
              <a:t>COVID: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600">
                <a:solidFill>
                  <a:srgbClr val="231F20"/>
                </a:solidFill>
                <a:latin typeface="Arial"/>
                <a:cs typeface="Arial"/>
              </a:rPr>
              <a:t>Eerste</a:t>
            </a:r>
            <a:r>
              <a:rPr dirty="0" sz="3600" spc="1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229">
                <a:solidFill>
                  <a:srgbClr val="231F20"/>
                </a:solidFill>
                <a:latin typeface="Arial"/>
                <a:cs typeface="Arial"/>
              </a:rPr>
              <a:t>lockdown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151999" y="6750189"/>
            <a:ext cx="13104494" cy="530225"/>
            <a:chOff x="1151999" y="6750189"/>
            <a:chExt cx="13104494" cy="530225"/>
          </a:xfrm>
        </p:grpSpPr>
        <p:sp>
          <p:nvSpPr>
            <p:cNvPr id="11" name="object 11" descr=""/>
            <p:cNvSpPr/>
            <p:nvPr/>
          </p:nvSpPr>
          <p:spPr>
            <a:xfrm>
              <a:off x="1151999" y="7013841"/>
              <a:ext cx="12867640" cy="0"/>
            </a:xfrm>
            <a:custGeom>
              <a:avLst/>
              <a:gdLst/>
              <a:ahLst/>
              <a:cxnLst/>
              <a:rect l="l" t="t" r="r" b="b"/>
              <a:pathLst>
                <a:path w="12867640" h="0">
                  <a:moveTo>
                    <a:pt x="0" y="0"/>
                  </a:moveTo>
                  <a:lnTo>
                    <a:pt x="12867513" y="0"/>
                  </a:lnTo>
                </a:path>
              </a:pathLst>
            </a:custGeom>
            <a:ln w="63500">
              <a:solidFill>
                <a:srgbClr val="25408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3855064" y="6867943"/>
              <a:ext cx="401320" cy="292100"/>
            </a:xfrm>
            <a:custGeom>
              <a:avLst/>
              <a:gdLst/>
              <a:ahLst/>
              <a:cxnLst/>
              <a:rect l="l" t="t" r="r" b="b"/>
              <a:pathLst>
                <a:path w="401319" h="292100">
                  <a:moveTo>
                    <a:pt x="0" y="0"/>
                  </a:moveTo>
                  <a:lnTo>
                    <a:pt x="0" y="291795"/>
                  </a:lnTo>
                  <a:lnTo>
                    <a:pt x="400938" y="145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40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864944" y="6750189"/>
              <a:ext cx="10830560" cy="530225"/>
            </a:xfrm>
            <a:custGeom>
              <a:avLst/>
              <a:gdLst/>
              <a:ahLst/>
              <a:cxnLst/>
              <a:rect l="l" t="t" r="r" b="b"/>
              <a:pathLst>
                <a:path w="10830560" h="530225">
                  <a:moveTo>
                    <a:pt x="527304" y="266357"/>
                  </a:moveTo>
                  <a:lnTo>
                    <a:pt x="523049" y="218973"/>
                  </a:lnTo>
                  <a:lnTo>
                    <a:pt x="510806" y="174371"/>
                  </a:lnTo>
                  <a:lnTo>
                    <a:pt x="491299" y="133299"/>
                  </a:lnTo>
                  <a:lnTo>
                    <a:pt x="465289" y="96494"/>
                  </a:lnTo>
                  <a:lnTo>
                    <a:pt x="433514" y="64719"/>
                  </a:lnTo>
                  <a:lnTo>
                    <a:pt x="396709" y="38709"/>
                  </a:lnTo>
                  <a:lnTo>
                    <a:pt x="355638" y="19202"/>
                  </a:lnTo>
                  <a:lnTo>
                    <a:pt x="311035" y="6959"/>
                  </a:lnTo>
                  <a:lnTo>
                    <a:pt x="263652" y="2705"/>
                  </a:lnTo>
                  <a:lnTo>
                    <a:pt x="216255" y="6959"/>
                  </a:lnTo>
                  <a:lnTo>
                    <a:pt x="171653" y="19202"/>
                  </a:lnTo>
                  <a:lnTo>
                    <a:pt x="130581" y="38709"/>
                  </a:lnTo>
                  <a:lnTo>
                    <a:pt x="93776" y="64719"/>
                  </a:lnTo>
                  <a:lnTo>
                    <a:pt x="62001" y="96494"/>
                  </a:lnTo>
                  <a:lnTo>
                    <a:pt x="35991" y="133299"/>
                  </a:lnTo>
                  <a:lnTo>
                    <a:pt x="16484" y="174371"/>
                  </a:lnTo>
                  <a:lnTo>
                    <a:pt x="4241" y="218973"/>
                  </a:lnTo>
                  <a:lnTo>
                    <a:pt x="0" y="266357"/>
                  </a:lnTo>
                  <a:lnTo>
                    <a:pt x="4241" y="313753"/>
                  </a:lnTo>
                  <a:lnTo>
                    <a:pt x="16484" y="358368"/>
                  </a:lnTo>
                  <a:lnTo>
                    <a:pt x="35991" y="399440"/>
                  </a:lnTo>
                  <a:lnTo>
                    <a:pt x="62001" y="436232"/>
                  </a:lnTo>
                  <a:lnTo>
                    <a:pt x="93776" y="468007"/>
                  </a:lnTo>
                  <a:lnTo>
                    <a:pt x="130581" y="494017"/>
                  </a:lnTo>
                  <a:lnTo>
                    <a:pt x="171653" y="513524"/>
                  </a:lnTo>
                  <a:lnTo>
                    <a:pt x="216255" y="525767"/>
                  </a:lnTo>
                  <a:lnTo>
                    <a:pt x="263652" y="530009"/>
                  </a:lnTo>
                  <a:lnTo>
                    <a:pt x="311035" y="525767"/>
                  </a:lnTo>
                  <a:lnTo>
                    <a:pt x="355638" y="513524"/>
                  </a:lnTo>
                  <a:lnTo>
                    <a:pt x="396709" y="494017"/>
                  </a:lnTo>
                  <a:lnTo>
                    <a:pt x="433514" y="468007"/>
                  </a:lnTo>
                  <a:lnTo>
                    <a:pt x="465289" y="436232"/>
                  </a:lnTo>
                  <a:lnTo>
                    <a:pt x="491299" y="399440"/>
                  </a:lnTo>
                  <a:lnTo>
                    <a:pt x="510806" y="358368"/>
                  </a:lnTo>
                  <a:lnTo>
                    <a:pt x="523049" y="313753"/>
                  </a:lnTo>
                  <a:lnTo>
                    <a:pt x="527304" y="266357"/>
                  </a:lnTo>
                  <a:close/>
                </a:path>
                <a:path w="10830560" h="530225">
                  <a:moveTo>
                    <a:pt x="5797702" y="263652"/>
                  </a:moveTo>
                  <a:lnTo>
                    <a:pt x="5793448" y="216268"/>
                  </a:lnTo>
                  <a:lnTo>
                    <a:pt x="5781205" y="171665"/>
                  </a:lnTo>
                  <a:lnTo>
                    <a:pt x="5761698" y="130594"/>
                  </a:lnTo>
                  <a:lnTo>
                    <a:pt x="5735688" y="93789"/>
                  </a:lnTo>
                  <a:lnTo>
                    <a:pt x="5703913" y="62014"/>
                  </a:lnTo>
                  <a:lnTo>
                    <a:pt x="5667108" y="36004"/>
                  </a:lnTo>
                  <a:lnTo>
                    <a:pt x="5626036" y="16497"/>
                  </a:lnTo>
                  <a:lnTo>
                    <a:pt x="5581434" y="4254"/>
                  </a:lnTo>
                  <a:lnTo>
                    <a:pt x="5534050" y="0"/>
                  </a:lnTo>
                  <a:lnTo>
                    <a:pt x="5486654" y="4254"/>
                  </a:lnTo>
                  <a:lnTo>
                    <a:pt x="5442051" y="16497"/>
                  </a:lnTo>
                  <a:lnTo>
                    <a:pt x="5400980" y="36004"/>
                  </a:lnTo>
                  <a:lnTo>
                    <a:pt x="5364175" y="62014"/>
                  </a:lnTo>
                  <a:lnTo>
                    <a:pt x="5332400" y="93789"/>
                  </a:lnTo>
                  <a:lnTo>
                    <a:pt x="5306390" y="130594"/>
                  </a:lnTo>
                  <a:lnTo>
                    <a:pt x="5286883" y="171665"/>
                  </a:lnTo>
                  <a:lnTo>
                    <a:pt x="5274640" y="216268"/>
                  </a:lnTo>
                  <a:lnTo>
                    <a:pt x="5270398" y="263652"/>
                  </a:lnTo>
                  <a:lnTo>
                    <a:pt x="5274640" y="311048"/>
                  </a:lnTo>
                  <a:lnTo>
                    <a:pt x="5286883" y="355663"/>
                  </a:lnTo>
                  <a:lnTo>
                    <a:pt x="5306390" y="396735"/>
                  </a:lnTo>
                  <a:lnTo>
                    <a:pt x="5332400" y="433527"/>
                  </a:lnTo>
                  <a:lnTo>
                    <a:pt x="5364175" y="465302"/>
                  </a:lnTo>
                  <a:lnTo>
                    <a:pt x="5400980" y="491312"/>
                  </a:lnTo>
                  <a:lnTo>
                    <a:pt x="5442051" y="510819"/>
                  </a:lnTo>
                  <a:lnTo>
                    <a:pt x="5486654" y="523062"/>
                  </a:lnTo>
                  <a:lnTo>
                    <a:pt x="5534050" y="527304"/>
                  </a:lnTo>
                  <a:lnTo>
                    <a:pt x="5581434" y="523062"/>
                  </a:lnTo>
                  <a:lnTo>
                    <a:pt x="5626036" y="510819"/>
                  </a:lnTo>
                  <a:lnTo>
                    <a:pt x="5667108" y="491312"/>
                  </a:lnTo>
                  <a:lnTo>
                    <a:pt x="5703913" y="465302"/>
                  </a:lnTo>
                  <a:lnTo>
                    <a:pt x="5735688" y="433527"/>
                  </a:lnTo>
                  <a:lnTo>
                    <a:pt x="5761698" y="396735"/>
                  </a:lnTo>
                  <a:lnTo>
                    <a:pt x="5781205" y="355663"/>
                  </a:lnTo>
                  <a:lnTo>
                    <a:pt x="5793448" y="311048"/>
                  </a:lnTo>
                  <a:lnTo>
                    <a:pt x="5797702" y="263652"/>
                  </a:lnTo>
                  <a:close/>
                </a:path>
                <a:path w="10830560" h="530225">
                  <a:moveTo>
                    <a:pt x="10830357" y="263652"/>
                  </a:moveTo>
                  <a:lnTo>
                    <a:pt x="10826102" y="216268"/>
                  </a:lnTo>
                  <a:lnTo>
                    <a:pt x="10813860" y="171665"/>
                  </a:lnTo>
                  <a:lnTo>
                    <a:pt x="10794352" y="130594"/>
                  </a:lnTo>
                  <a:lnTo>
                    <a:pt x="10768343" y="93789"/>
                  </a:lnTo>
                  <a:lnTo>
                    <a:pt x="10736567" y="62014"/>
                  </a:lnTo>
                  <a:lnTo>
                    <a:pt x="10699763" y="36004"/>
                  </a:lnTo>
                  <a:lnTo>
                    <a:pt x="10658691" y="16497"/>
                  </a:lnTo>
                  <a:lnTo>
                    <a:pt x="10614089" y="4254"/>
                  </a:lnTo>
                  <a:lnTo>
                    <a:pt x="10566705" y="0"/>
                  </a:lnTo>
                  <a:lnTo>
                    <a:pt x="10519308" y="4254"/>
                  </a:lnTo>
                  <a:lnTo>
                    <a:pt x="10474706" y="16497"/>
                  </a:lnTo>
                  <a:lnTo>
                    <a:pt x="10433634" y="36004"/>
                  </a:lnTo>
                  <a:lnTo>
                    <a:pt x="10396830" y="62014"/>
                  </a:lnTo>
                  <a:lnTo>
                    <a:pt x="10365054" y="93789"/>
                  </a:lnTo>
                  <a:lnTo>
                    <a:pt x="10339045" y="130594"/>
                  </a:lnTo>
                  <a:lnTo>
                    <a:pt x="10319537" y="171665"/>
                  </a:lnTo>
                  <a:lnTo>
                    <a:pt x="10307295" y="216268"/>
                  </a:lnTo>
                  <a:lnTo>
                    <a:pt x="10303053" y="263652"/>
                  </a:lnTo>
                  <a:lnTo>
                    <a:pt x="10307295" y="311048"/>
                  </a:lnTo>
                  <a:lnTo>
                    <a:pt x="10319537" y="355663"/>
                  </a:lnTo>
                  <a:lnTo>
                    <a:pt x="10339045" y="396735"/>
                  </a:lnTo>
                  <a:lnTo>
                    <a:pt x="10365054" y="433527"/>
                  </a:lnTo>
                  <a:lnTo>
                    <a:pt x="10396830" y="465302"/>
                  </a:lnTo>
                  <a:lnTo>
                    <a:pt x="10433634" y="491312"/>
                  </a:lnTo>
                  <a:lnTo>
                    <a:pt x="10474706" y="510819"/>
                  </a:lnTo>
                  <a:lnTo>
                    <a:pt x="10519308" y="523062"/>
                  </a:lnTo>
                  <a:lnTo>
                    <a:pt x="10566705" y="527304"/>
                  </a:lnTo>
                  <a:lnTo>
                    <a:pt x="10614089" y="523062"/>
                  </a:lnTo>
                  <a:lnTo>
                    <a:pt x="10658691" y="510819"/>
                  </a:lnTo>
                  <a:lnTo>
                    <a:pt x="10699763" y="491312"/>
                  </a:lnTo>
                  <a:lnTo>
                    <a:pt x="10736567" y="465302"/>
                  </a:lnTo>
                  <a:lnTo>
                    <a:pt x="10768343" y="433527"/>
                  </a:lnTo>
                  <a:lnTo>
                    <a:pt x="10794352" y="396735"/>
                  </a:lnTo>
                  <a:lnTo>
                    <a:pt x="10813860" y="355663"/>
                  </a:lnTo>
                  <a:lnTo>
                    <a:pt x="10826102" y="311048"/>
                  </a:lnTo>
                  <a:lnTo>
                    <a:pt x="10830357" y="263652"/>
                  </a:lnTo>
                  <a:close/>
                </a:path>
              </a:pathLst>
            </a:custGeom>
            <a:solidFill>
              <a:srgbClr val="23418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pc="-114"/>
              <a:t>2</a:t>
            </a:fld>
            <a:r>
              <a:rPr dirty="0" spc="-114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De</a:t>
            </a:r>
            <a:r>
              <a:rPr dirty="0" spc="-245"/>
              <a:t> </a:t>
            </a:r>
            <a:r>
              <a:rPr dirty="0" spc="150"/>
              <a:t>Pelgrim</a:t>
            </a:r>
            <a:r>
              <a:rPr dirty="0" spc="-195"/>
              <a:t> </a:t>
            </a:r>
            <a:r>
              <a:rPr dirty="0">
                <a:latin typeface="Carlito"/>
                <a:cs typeface="Carlito"/>
              </a:rPr>
              <a:t>|</a:t>
            </a:r>
            <a:r>
              <a:rPr dirty="0" spc="105">
                <a:latin typeface="Carlito"/>
                <a:cs typeface="Carlito"/>
              </a:rPr>
              <a:t> </a:t>
            </a:r>
            <a:r>
              <a:rPr dirty="0" spc="50" b="0">
                <a:latin typeface="Arial"/>
                <a:cs typeface="Arial"/>
              </a:rPr>
              <a:t>Tijdlijn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7121" y="524497"/>
            <a:ext cx="605701" cy="51339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7694" y="2356307"/>
            <a:ext cx="5484622" cy="400638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972" y="2150211"/>
            <a:ext cx="3446551" cy="424558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44500" y="7390155"/>
            <a:ext cx="3732529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65">
                <a:solidFill>
                  <a:srgbClr val="231F20"/>
                </a:solidFill>
                <a:latin typeface="Arial"/>
                <a:cs typeface="Arial"/>
              </a:rPr>
              <a:t>01-07-</a:t>
            </a:r>
            <a:r>
              <a:rPr dirty="0" sz="3600" spc="60">
                <a:solidFill>
                  <a:srgbClr val="231F20"/>
                </a:solidFill>
                <a:latin typeface="Arial"/>
                <a:cs typeface="Arial"/>
              </a:rPr>
              <a:t>2022: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3600" spc="6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36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145">
                <a:solidFill>
                  <a:srgbClr val="231F20"/>
                </a:solidFill>
                <a:latin typeface="Arial"/>
                <a:cs typeface="Arial"/>
              </a:rPr>
              <a:t>Pelgrim </a:t>
            </a:r>
            <a:r>
              <a:rPr dirty="0" sz="3600" spc="265">
                <a:solidFill>
                  <a:srgbClr val="231F20"/>
                </a:solidFill>
                <a:latin typeface="Arial"/>
                <a:cs typeface="Arial"/>
              </a:rPr>
              <a:t>heropent</a:t>
            </a:r>
            <a:r>
              <a:rPr dirty="0" sz="36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95">
                <a:solidFill>
                  <a:srgbClr val="231F20"/>
                </a:solidFill>
                <a:latin typeface="Arial"/>
                <a:cs typeface="Arial"/>
              </a:rPr>
              <a:t>tijdelijk </a:t>
            </a:r>
            <a:r>
              <a:rPr dirty="0" sz="3600" spc="305">
                <a:solidFill>
                  <a:srgbClr val="231F20"/>
                </a:solidFill>
                <a:latin typeface="Arial"/>
                <a:cs typeface="Arial"/>
              </a:rPr>
              <a:t>haar</a:t>
            </a:r>
            <a:r>
              <a:rPr dirty="0" sz="36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250">
                <a:solidFill>
                  <a:srgbClr val="231F20"/>
                </a:solidFill>
                <a:latin typeface="Arial"/>
                <a:cs typeface="Arial"/>
              </a:rPr>
              <a:t>deuren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804994" y="7390155"/>
            <a:ext cx="550799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55">
                <a:solidFill>
                  <a:srgbClr val="231F20"/>
                </a:solidFill>
                <a:latin typeface="Arial"/>
                <a:cs typeface="Arial"/>
              </a:rPr>
              <a:t>27-03-</a:t>
            </a:r>
            <a:r>
              <a:rPr dirty="0" sz="3600" spc="150">
                <a:solidFill>
                  <a:srgbClr val="231F20"/>
                </a:solidFill>
                <a:latin typeface="Arial"/>
                <a:cs typeface="Arial"/>
              </a:rPr>
              <a:t>2023:</a:t>
            </a:r>
            <a:endParaRPr sz="3600">
              <a:latin typeface="Arial"/>
              <a:cs typeface="Arial"/>
            </a:endParaRPr>
          </a:p>
          <a:p>
            <a:pPr marL="12700" marR="1412875">
              <a:lnSpc>
                <a:spcPct val="100000"/>
              </a:lnSpc>
            </a:pPr>
            <a:r>
              <a:rPr dirty="0" sz="3600">
                <a:solidFill>
                  <a:srgbClr val="231F20"/>
                </a:solidFill>
                <a:latin typeface="Arial"/>
                <a:cs typeface="Arial"/>
              </a:rPr>
              <a:t>Eerste</a:t>
            </a:r>
            <a:r>
              <a:rPr dirty="0" sz="3600" spc="1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215">
                <a:solidFill>
                  <a:srgbClr val="231F20"/>
                </a:solidFill>
                <a:latin typeface="Arial"/>
                <a:cs typeface="Arial"/>
              </a:rPr>
              <a:t>presentatie </a:t>
            </a:r>
            <a:r>
              <a:rPr dirty="0" sz="3600" spc="225">
                <a:solidFill>
                  <a:srgbClr val="231F20"/>
                </a:solidFill>
                <a:latin typeface="Arial"/>
                <a:cs typeface="Arial"/>
              </a:rPr>
              <a:t>nieuwe</a:t>
            </a:r>
            <a:r>
              <a:rPr dirty="0" sz="36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260">
                <a:solidFill>
                  <a:srgbClr val="231F20"/>
                </a:solidFill>
                <a:latin typeface="Arial"/>
                <a:cs typeface="Arial"/>
              </a:rPr>
              <a:t>plannen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600" spc="6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36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155">
                <a:solidFill>
                  <a:srgbClr val="231F20"/>
                </a:solidFill>
                <a:latin typeface="Arial"/>
                <a:cs typeface="Arial"/>
              </a:rPr>
              <a:t>Pelgrim</a:t>
            </a:r>
            <a:r>
              <a:rPr dirty="0" sz="36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24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dirty="0" sz="3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6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36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70">
                <a:solidFill>
                  <a:srgbClr val="231F20"/>
                </a:solidFill>
                <a:latin typeface="Arial"/>
                <a:cs typeface="Arial"/>
              </a:rPr>
              <a:t>Pionier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985296" y="7390155"/>
            <a:ext cx="3470910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>
                <a:solidFill>
                  <a:srgbClr val="231F20"/>
                </a:solidFill>
                <a:latin typeface="Arial"/>
                <a:cs typeface="Arial"/>
              </a:rPr>
              <a:t>14-12-</a:t>
            </a:r>
            <a:r>
              <a:rPr dirty="0" sz="3600" spc="-10">
                <a:solidFill>
                  <a:srgbClr val="231F20"/>
                </a:solidFill>
                <a:latin typeface="Arial"/>
                <a:cs typeface="Arial"/>
              </a:rPr>
              <a:t>2023: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3600" spc="65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3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155">
                <a:solidFill>
                  <a:srgbClr val="231F20"/>
                </a:solidFill>
                <a:latin typeface="Arial"/>
                <a:cs typeface="Arial"/>
              </a:rPr>
              <a:t>Pelgrim</a:t>
            </a:r>
            <a:r>
              <a:rPr dirty="0" sz="3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114">
                <a:solidFill>
                  <a:srgbClr val="231F20"/>
                </a:solidFill>
                <a:latin typeface="Arial"/>
                <a:cs typeface="Arial"/>
              </a:rPr>
              <a:t>sluit </a:t>
            </a:r>
            <a:r>
              <a:rPr dirty="0" sz="3600" spc="190">
                <a:solidFill>
                  <a:srgbClr val="231F20"/>
                </a:solidFill>
                <a:latin typeface="Arial"/>
                <a:cs typeface="Arial"/>
              </a:rPr>
              <a:t>weer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31144" y="2339302"/>
            <a:ext cx="3818724" cy="3879621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1255955" y="6695999"/>
            <a:ext cx="13104494" cy="530225"/>
            <a:chOff x="1255955" y="6695999"/>
            <a:chExt cx="13104494" cy="530225"/>
          </a:xfrm>
        </p:grpSpPr>
        <p:sp>
          <p:nvSpPr>
            <p:cNvPr id="11" name="object 11" descr=""/>
            <p:cNvSpPr/>
            <p:nvPr/>
          </p:nvSpPr>
          <p:spPr>
            <a:xfrm>
              <a:off x="1255955" y="6959651"/>
              <a:ext cx="12867640" cy="0"/>
            </a:xfrm>
            <a:custGeom>
              <a:avLst/>
              <a:gdLst/>
              <a:ahLst/>
              <a:cxnLst/>
              <a:rect l="l" t="t" r="r" b="b"/>
              <a:pathLst>
                <a:path w="12867640" h="0">
                  <a:moveTo>
                    <a:pt x="0" y="0"/>
                  </a:moveTo>
                  <a:lnTo>
                    <a:pt x="12867513" y="0"/>
                  </a:lnTo>
                </a:path>
              </a:pathLst>
            </a:custGeom>
            <a:ln w="63500">
              <a:solidFill>
                <a:srgbClr val="25408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3959078" y="6813753"/>
              <a:ext cx="401320" cy="292100"/>
            </a:xfrm>
            <a:custGeom>
              <a:avLst/>
              <a:gdLst/>
              <a:ahLst/>
              <a:cxnLst/>
              <a:rect l="l" t="t" r="r" b="b"/>
              <a:pathLst>
                <a:path w="401319" h="292100">
                  <a:moveTo>
                    <a:pt x="0" y="0"/>
                  </a:moveTo>
                  <a:lnTo>
                    <a:pt x="0" y="291795"/>
                  </a:lnTo>
                  <a:lnTo>
                    <a:pt x="400938" y="145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40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968893" y="6695998"/>
              <a:ext cx="10830560" cy="530225"/>
            </a:xfrm>
            <a:custGeom>
              <a:avLst/>
              <a:gdLst/>
              <a:ahLst/>
              <a:cxnLst/>
              <a:rect l="l" t="t" r="r" b="b"/>
              <a:pathLst>
                <a:path w="10830560" h="530225">
                  <a:moveTo>
                    <a:pt x="527304" y="266357"/>
                  </a:moveTo>
                  <a:lnTo>
                    <a:pt x="523049" y="218973"/>
                  </a:lnTo>
                  <a:lnTo>
                    <a:pt x="510806" y="174371"/>
                  </a:lnTo>
                  <a:lnTo>
                    <a:pt x="491299" y="133299"/>
                  </a:lnTo>
                  <a:lnTo>
                    <a:pt x="465289" y="96494"/>
                  </a:lnTo>
                  <a:lnTo>
                    <a:pt x="433514" y="64719"/>
                  </a:lnTo>
                  <a:lnTo>
                    <a:pt x="396709" y="38709"/>
                  </a:lnTo>
                  <a:lnTo>
                    <a:pt x="355638" y="19202"/>
                  </a:lnTo>
                  <a:lnTo>
                    <a:pt x="311035" y="6959"/>
                  </a:lnTo>
                  <a:lnTo>
                    <a:pt x="263652" y="2705"/>
                  </a:lnTo>
                  <a:lnTo>
                    <a:pt x="216255" y="6959"/>
                  </a:lnTo>
                  <a:lnTo>
                    <a:pt x="171653" y="19202"/>
                  </a:lnTo>
                  <a:lnTo>
                    <a:pt x="130581" y="38709"/>
                  </a:lnTo>
                  <a:lnTo>
                    <a:pt x="93776" y="64719"/>
                  </a:lnTo>
                  <a:lnTo>
                    <a:pt x="62001" y="96494"/>
                  </a:lnTo>
                  <a:lnTo>
                    <a:pt x="35991" y="133299"/>
                  </a:lnTo>
                  <a:lnTo>
                    <a:pt x="16484" y="174371"/>
                  </a:lnTo>
                  <a:lnTo>
                    <a:pt x="4241" y="218973"/>
                  </a:lnTo>
                  <a:lnTo>
                    <a:pt x="0" y="266357"/>
                  </a:lnTo>
                  <a:lnTo>
                    <a:pt x="4241" y="313753"/>
                  </a:lnTo>
                  <a:lnTo>
                    <a:pt x="16484" y="358368"/>
                  </a:lnTo>
                  <a:lnTo>
                    <a:pt x="35991" y="399440"/>
                  </a:lnTo>
                  <a:lnTo>
                    <a:pt x="62001" y="436232"/>
                  </a:lnTo>
                  <a:lnTo>
                    <a:pt x="93776" y="468007"/>
                  </a:lnTo>
                  <a:lnTo>
                    <a:pt x="130581" y="494017"/>
                  </a:lnTo>
                  <a:lnTo>
                    <a:pt x="171653" y="513524"/>
                  </a:lnTo>
                  <a:lnTo>
                    <a:pt x="216255" y="525767"/>
                  </a:lnTo>
                  <a:lnTo>
                    <a:pt x="263652" y="530009"/>
                  </a:lnTo>
                  <a:lnTo>
                    <a:pt x="311035" y="525767"/>
                  </a:lnTo>
                  <a:lnTo>
                    <a:pt x="355638" y="513524"/>
                  </a:lnTo>
                  <a:lnTo>
                    <a:pt x="396709" y="494017"/>
                  </a:lnTo>
                  <a:lnTo>
                    <a:pt x="433514" y="468007"/>
                  </a:lnTo>
                  <a:lnTo>
                    <a:pt x="465289" y="436232"/>
                  </a:lnTo>
                  <a:lnTo>
                    <a:pt x="491299" y="399440"/>
                  </a:lnTo>
                  <a:lnTo>
                    <a:pt x="510806" y="358368"/>
                  </a:lnTo>
                  <a:lnTo>
                    <a:pt x="523049" y="313753"/>
                  </a:lnTo>
                  <a:lnTo>
                    <a:pt x="527304" y="266357"/>
                  </a:lnTo>
                  <a:close/>
                </a:path>
                <a:path w="10830560" h="530225">
                  <a:moveTo>
                    <a:pt x="5797715" y="263652"/>
                  </a:moveTo>
                  <a:lnTo>
                    <a:pt x="5793460" y="216268"/>
                  </a:lnTo>
                  <a:lnTo>
                    <a:pt x="5781218" y="171665"/>
                  </a:lnTo>
                  <a:lnTo>
                    <a:pt x="5761710" y="130594"/>
                  </a:lnTo>
                  <a:lnTo>
                    <a:pt x="5735701" y="93789"/>
                  </a:lnTo>
                  <a:lnTo>
                    <a:pt x="5703925" y="62014"/>
                  </a:lnTo>
                  <a:lnTo>
                    <a:pt x="5667121" y="36004"/>
                  </a:lnTo>
                  <a:lnTo>
                    <a:pt x="5626049" y="16497"/>
                  </a:lnTo>
                  <a:lnTo>
                    <a:pt x="5581447" y="4254"/>
                  </a:lnTo>
                  <a:lnTo>
                    <a:pt x="5534063" y="0"/>
                  </a:lnTo>
                  <a:lnTo>
                    <a:pt x="5486666" y="4254"/>
                  </a:lnTo>
                  <a:lnTo>
                    <a:pt x="5442064" y="16497"/>
                  </a:lnTo>
                  <a:lnTo>
                    <a:pt x="5400992" y="36004"/>
                  </a:lnTo>
                  <a:lnTo>
                    <a:pt x="5364188" y="62014"/>
                  </a:lnTo>
                  <a:lnTo>
                    <a:pt x="5332412" y="93789"/>
                  </a:lnTo>
                  <a:lnTo>
                    <a:pt x="5306403" y="130594"/>
                  </a:lnTo>
                  <a:lnTo>
                    <a:pt x="5286895" y="171665"/>
                  </a:lnTo>
                  <a:lnTo>
                    <a:pt x="5274653" y="216268"/>
                  </a:lnTo>
                  <a:lnTo>
                    <a:pt x="5270411" y="263652"/>
                  </a:lnTo>
                  <a:lnTo>
                    <a:pt x="5274653" y="311048"/>
                  </a:lnTo>
                  <a:lnTo>
                    <a:pt x="5286895" y="355663"/>
                  </a:lnTo>
                  <a:lnTo>
                    <a:pt x="5306403" y="396735"/>
                  </a:lnTo>
                  <a:lnTo>
                    <a:pt x="5332412" y="433527"/>
                  </a:lnTo>
                  <a:lnTo>
                    <a:pt x="5364188" y="465302"/>
                  </a:lnTo>
                  <a:lnTo>
                    <a:pt x="5400992" y="491312"/>
                  </a:lnTo>
                  <a:lnTo>
                    <a:pt x="5442064" y="510819"/>
                  </a:lnTo>
                  <a:lnTo>
                    <a:pt x="5486666" y="523062"/>
                  </a:lnTo>
                  <a:lnTo>
                    <a:pt x="5534063" y="527304"/>
                  </a:lnTo>
                  <a:lnTo>
                    <a:pt x="5581447" y="523062"/>
                  </a:lnTo>
                  <a:lnTo>
                    <a:pt x="5626049" y="510819"/>
                  </a:lnTo>
                  <a:lnTo>
                    <a:pt x="5667121" y="491312"/>
                  </a:lnTo>
                  <a:lnTo>
                    <a:pt x="5703925" y="465302"/>
                  </a:lnTo>
                  <a:lnTo>
                    <a:pt x="5735701" y="433527"/>
                  </a:lnTo>
                  <a:lnTo>
                    <a:pt x="5761710" y="396735"/>
                  </a:lnTo>
                  <a:lnTo>
                    <a:pt x="5781218" y="355663"/>
                  </a:lnTo>
                  <a:lnTo>
                    <a:pt x="5793460" y="311048"/>
                  </a:lnTo>
                  <a:lnTo>
                    <a:pt x="5797715" y="263652"/>
                  </a:lnTo>
                  <a:close/>
                </a:path>
                <a:path w="10830560" h="530225">
                  <a:moveTo>
                    <a:pt x="10830357" y="263652"/>
                  </a:moveTo>
                  <a:lnTo>
                    <a:pt x="10826102" y="216268"/>
                  </a:lnTo>
                  <a:lnTo>
                    <a:pt x="10813860" y="171665"/>
                  </a:lnTo>
                  <a:lnTo>
                    <a:pt x="10794352" y="130594"/>
                  </a:lnTo>
                  <a:lnTo>
                    <a:pt x="10768343" y="93789"/>
                  </a:lnTo>
                  <a:lnTo>
                    <a:pt x="10736567" y="62014"/>
                  </a:lnTo>
                  <a:lnTo>
                    <a:pt x="10699763" y="36004"/>
                  </a:lnTo>
                  <a:lnTo>
                    <a:pt x="10658691" y="16497"/>
                  </a:lnTo>
                  <a:lnTo>
                    <a:pt x="10614089" y="4254"/>
                  </a:lnTo>
                  <a:lnTo>
                    <a:pt x="10566705" y="0"/>
                  </a:lnTo>
                  <a:lnTo>
                    <a:pt x="10519308" y="4254"/>
                  </a:lnTo>
                  <a:lnTo>
                    <a:pt x="10474706" y="16497"/>
                  </a:lnTo>
                  <a:lnTo>
                    <a:pt x="10433634" y="36004"/>
                  </a:lnTo>
                  <a:lnTo>
                    <a:pt x="10396830" y="62014"/>
                  </a:lnTo>
                  <a:lnTo>
                    <a:pt x="10365054" y="93789"/>
                  </a:lnTo>
                  <a:lnTo>
                    <a:pt x="10339045" y="130594"/>
                  </a:lnTo>
                  <a:lnTo>
                    <a:pt x="10319537" y="171665"/>
                  </a:lnTo>
                  <a:lnTo>
                    <a:pt x="10307295" y="216268"/>
                  </a:lnTo>
                  <a:lnTo>
                    <a:pt x="10303053" y="263652"/>
                  </a:lnTo>
                  <a:lnTo>
                    <a:pt x="10307295" y="311048"/>
                  </a:lnTo>
                  <a:lnTo>
                    <a:pt x="10319537" y="355663"/>
                  </a:lnTo>
                  <a:lnTo>
                    <a:pt x="10339045" y="396735"/>
                  </a:lnTo>
                  <a:lnTo>
                    <a:pt x="10365054" y="433527"/>
                  </a:lnTo>
                  <a:lnTo>
                    <a:pt x="10396830" y="465302"/>
                  </a:lnTo>
                  <a:lnTo>
                    <a:pt x="10433634" y="491312"/>
                  </a:lnTo>
                  <a:lnTo>
                    <a:pt x="10474706" y="510819"/>
                  </a:lnTo>
                  <a:lnTo>
                    <a:pt x="10519308" y="523062"/>
                  </a:lnTo>
                  <a:lnTo>
                    <a:pt x="10566705" y="527304"/>
                  </a:lnTo>
                  <a:lnTo>
                    <a:pt x="10614089" y="523062"/>
                  </a:lnTo>
                  <a:lnTo>
                    <a:pt x="10658691" y="510819"/>
                  </a:lnTo>
                  <a:lnTo>
                    <a:pt x="10699763" y="491312"/>
                  </a:lnTo>
                  <a:lnTo>
                    <a:pt x="10736567" y="465302"/>
                  </a:lnTo>
                  <a:lnTo>
                    <a:pt x="10768343" y="433527"/>
                  </a:lnTo>
                  <a:lnTo>
                    <a:pt x="10794352" y="396735"/>
                  </a:lnTo>
                  <a:lnTo>
                    <a:pt x="10813860" y="355663"/>
                  </a:lnTo>
                  <a:lnTo>
                    <a:pt x="10826102" y="311048"/>
                  </a:lnTo>
                  <a:lnTo>
                    <a:pt x="10830357" y="263652"/>
                  </a:lnTo>
                  <a:close/>
                </a:path>
              </a:pathLst>
            </a:custGeom>
            <a:solidFill>
              <a:srgbClr val="23418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pc="-114"/>
              <a:t>2</a:t>
            </a:fld>
            <a:r>
              <a:rPr dirty="0" spc="-114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De</a:t>
            </a:r>
            <a:r>
              <a:rPr dirty="0" spc="-240"/>
              <a:t> </a:t>
            </a:r>
            <a:r>
              <a:rPr dirty="0" spc="150"/>
              <a:t>Pelgrim</a:t>
            </a:r>
            <a:r>
              <a:rPr dirty="0" spc="-235"/>
              <a:t> </a:t>
            </a:r>
            <a:r>
              <a:rPr dirty="0" spc="210"/>
              <a:t>en</a:t>
            </a:r>
            <a:r>
              <a:rPr dirty="0" spc="-235"/>
              <a:t> </a:t>
            </a:r>
            <a:r>
              <a:rPr dirty="0" spc="114"/>
              <a:t>De</a:t>
            </a:r>
            <a:r>
              <a:rPr dirty="0" spc="-235"/>
              <a:t> </a:t>
            </a:r>
            <a:r>
              <a:rPr dirty="0" spc="85"/>
              <a:t>Pionier</a:t>
            </a:r>
            <a:r>
              <a:rPr dirty="0" spc="-185"/>
              <a:t> </a:t>
            </a:r>
            <a:r>
              <a:rPr dirty="0">
                <a:latin typeface="Carlito"/>
                <a:cs typeface="Carlito"/>
              </a:rPr>
              <a:t>|</a:t>
            </a:r>
            <a:r>
              <a:rPr dirty="0" spc="110">
                <a:latin typeface="Carlito"/>
                <a:cs typeface="Carlito"/>
              </a:rPr>
              <a:t> </a:t>
            </a:r>
            <a:r>
              <a:rPr dirty="0" spc="200" b="0">
                <a:latin typeface="Arial"/>
                <a:cs typeface="Arial"/>
              </a:rPr>
              <a:t>Doorlopen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spc="280" b="0">
                <a:latin typeface="Arial"/>
                <a:cs typeface="Arial"/>
              </a:rPr>
              <a:t>stappen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7121" y="524497"/>
            <a:ext cx="605701" cy="51339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9256" y="8038160"/>
            <a:ext cx="6588759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231F20"/>
                </a:solidFill>
                <a:latin typeface="Arial"/>
                <a:cs typeface="Arial"/>
              </a:rPr>
              <a:t>2023: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3600" spc="245">
                <a:solidFill>
                  <a:srgbClr val="231F20"/>
                </a:solidFill>
                <a:latin typeface="Arial"/>
                <a:cs typeface="Arial"/>
              </a:rPr>
              <a:t>Bestemmingsplan</a:t>
            </a:r>
            <a:r>
              <a:rPr dirty="0" sz="3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195">
                <a:solidFill>
                  <a:srgbClr val="231F20"/>
                </a:solidFill>
                <a:latin typeface="Arial"/>
                <a:cs typeface="Arial"/>
              </a:rPr>
              <a:t>ter</a:t>
            </a:r>
            <a:r>
              <a:rPr dirty="0" sz="3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105">
                <a:solidFill>
                  <a:srgbClr val="231F20"/>
                </a:solidFill>
                <a:latin typeface="Arial"/>
                <a:cs typeface="Arial"/>
              </a:rPr>
              <a:t>inzage.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3600" spc="85">
                <a:solidFill>
                  <a:srgbClr val="231F20"/>
                </a:solidFill>
                <a:latin typeface="Arial"/>
                <a:cs typeface="Arial"/>
              </a:rPr>
              <a:t>Positief</a:t>
            </a:r>
            <a:r>
              <a:rPr dirty="0" sz="3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254">
                <a:solidFill>
                  <a:srgbClr val="231F20"/>
                </a:solidFill>
                <a:latin typeface="Arial"/>
                <a:cs typeface="Arial"/>
              </a:rPr>
              <a:t>ontvangen!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2240" y="1562455"/>
            <a:ext cx="6406946" cy="631428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6967" y="1562455"/>
            <a:ext cx="4476191" cy="6314287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 spc="-114"/>
              <a:t>2</a:t>
            </a:fld>
            <a:r>
              <a:rPr dirty="0" spc="-114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De</a:t>
            </a:r>
            <a:r>
              <a:rPr dirty="0" spc="-240"/>
              <a:t> </a:t>
            </a:r>
            <a:r>
              <a:rPr dirty="0" spc="150"/>
              <a:t>Pelgrim</a:t>
            </a:r>
            <a:r>
              <a:rPr dirty="0" spc="-235"/>
              <a:t> </a:t>
            </a:r>
            <a:r>
              <a:rPr dirty="0" spc="210"/>
              <a:t>en</a:t>
            </a:r>
            <a:r>
              <a:rPr dirty="0" spc="-235"/>
              <a:t> </a:t>
            </a:r>
            <a:r>
              <a:rPr dirty="0" spc="114"/>
              <a:t>De</a:t>
            </a:r>
            <a:r>
              <a:rPr dirty="0" spc="-235"/>
              <a:t> </a:t>
            </a:r>
            <a:r>
              <a:rPr dirty="0" spc="85"/>
              <a:t>Pionier</a:t>
            </a:r>
            <a:r>
              <a:rPr dirty="0" spc="-185"/>
              <a:t> </a:t>
            </a:r>
            <a:r>
              <a:rPr dirty="0">
                <a:latin typeface="Carlito"/>
                <a:cs typeface="Carlito"/>
              </a:rPr>
              <a:t>|</a:t>
            </a:r>
            <a:r>
              <a:rPr dirty="0" spc="110">
                <a:latin typeface="Carlito"/>
                <a:cs typeface="Carlito"/>
              </a:rPr>
              <a:t> </a:t>
            </a:r>
            <a:r>
              <a:rPr dirty="0" spc="200" b="0">
                <a:latin typeface="Arial"/>
                <a:cs typeface="Arial"/>
              </a:rPr>
              <a:t>Doorlopen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spc="280" b="0">
                <a:latin typeface="Arial"/>
                <a:cs typeface="Arial"/>
              </a:rPr>
              <a:t>stappen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7121" y="524497"/>
            <a:ext cx="605701" cy="51339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101" y="1562469"/>
            <a:ext cx="13703802" cy="722153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543768" y="8897302"/>
            <a:ext cx="6033135" cy="156337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 sz="3600" spc="-10">
                <a:solidFill>
                  <a:srgbClr val="231F20"/>
                </a:solidFill>
                <a:latin typeface="Arial"/>
                <a:cs typeface="Arial"/>
              </a:rPr>
              <a:t>2023: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3600" spc="229">
                <a:solidFill>
                  <a:srgbClr val="231F20"/>
                </a:solidFill>
                <a:latin typeface="Arial"/>
                <a:cs typeface="Arial"/>
              </a:rPr>
              <a:t>Ontwerp</a:t>
            </a:r>
            <a:r>
              <a:rPr dirty="0" sz="3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200">
                <a:solidFill>
                  <a:srgbClr val="231F20"/>
                </a:solidFill>
                <a:latin typeface="Arial"/>
                <a:cs typeface="Arial"/>
              </a:rPr>
              <a:t>verder</a:t>
            </a:r>
            <a:r>
              <a:rPr dirty="0" sz="3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200">
                <a:solidFill>
                  <a:srgbClr val="231F20"/>
                </a:solidFill>
                <a:latin typeface="Arial"/>
                <a:cs typeface="Arial"/>
              </a:rPr>
              <a:t>uitgewerkt</a:t>
            </a:r>
            <a:endParaRPr sz="3600">
              <a:latin typeface="Arial"/>
              <a:cs typeface="Arial"/>
            </a:endParaRPr>
          </a:p>
          <a:p>
            <a:pPr algn="ctr" marL="31115">
              <a:lnSpc>
                <a:spcPct val="100000"/>
              </a:lnSpc>
              <a:spcBef>
                <a:spcPts val="2025"/>
              </a:spcBef>
            </a:pPr>
            <a:fld id="{81D60167-4931-47E6-BA6A-407CBD079E47}" type="slidenum"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8</a:t>
            </a:fld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De</a:t>
            </a:r>
            <a:r>
              <a:rPr dirty="0" spc="-240"/>
              <a:t> </a:t>
            </a:r>
            <a:r>
              <a:rPr dirty="0" spc="150"/>
              <a:t>Pelgrim</a:t>
            </a:r>
            <a:r>
              <a:rPr dirty="0" spc="-235"/>
              <a:t> </a:t>
            </a:r>
            <a:r>
              <a:rPr dirty="0" spc="210"/>
              <a:t>en</a:t>
            </a:r>
            <a:r>
              <a:rPr dirty="0" spc="-235"/>
              <a:t> </a:t>
            </a:r>
            <a:r>
              <a:rPr dirty="0" spc="114"/>
              <a:t>De</a:t>
            </a:r>
            <a:r>
              <a:rPr dirty="0" spc="-235"/>
              <a:t> </a:t>
            </a:r>
            <a:r>
              <a:rPr dirty="0" spc="85"/>
              <a:t>Pionier</a:t>
            </a:r>
            <a:r>
              <a:rPr dirty="0" spc="-185"/>
              <a:t> </a:t>
            </a:r>
            <a:r>
              <a:rPr dirty="0">
                <a:latin typeface="Carlito"/>
                <a:cs typeface="Carlito"/>
              </a:rPr>
              <a:t>|</a:t>
            </a:r>
            <a:r>
              <a:rPr dirty="0" spc="110">
                <a:latin typeface="Carlito"/>
                <a:cs typeface="Carlito"/>
              </a:rPr>
              <a:t> </a:t>
            </a:r>
            <a:r>
              <a:rPr dirty="0" spc="200" b="0">
                <a:latin typeface="Arial"/>
                <a:cs typeface="Arial"/>
              </a:rPr>
              <a:t>Doorlopen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spc="280" b="0">
                <a:latin typeface="Arial"/>
                <a:cs typeface="Arial"/>
              </a:rPr>
              <a:t>stappen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7121" y="524497"/>
            <a:ext cx="605701" cy="51339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2009" y="5285473"/>
            <a:ext cx="10295991" cy="362452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12009" y="1562468"/>
            <a:ext cx="10295991" cy="362454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543768" y="8897302"/>
            <a:ext cx="6033135" cy="156337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 sz="3600" spc="-10">
                <a:solidFill>
                  <a:srgbClr val="231F20"/>
                </a:solidFill>
                <a:latin typeface="Arial"/>
                <a:cs typeface="Arial"/>
              </a:rPr>
              <a:t>2023: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3600" spc="229">
                <a:solidFill>
                  <a:srgbClr val="231F20"/>
                </a:solidFill>
                <a:latin typeface="Arial"/>
                <a:cs typeface="Arial"/>
              </a:rPr>
              <a:t>Ontwerp</a:t>
            </a:r>
            <a:r>
              <a:rPr dirty="0" sz="3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200">
                <a:solidFill>
                  <a:srgbClr val="231F20"/>
                </a:solidFill>
                <a:latin typeface="Arial"/>
                <a:cs typeface="Arial"/>
              </a:rPr>
              <a:t>verder</a:t>
            </a:r>
            <a:r>
              <a:rPr dirty="0" sz="3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3600" spc="200">
                <a:solidFill>
                  <a:srgbClr val="231F20"/>
                </a:solidFill>
                <a:latin typeface="Arial"/>
                <a:cs typeface="Arial"/>
              </a:rPr>
              <a:t>uitgewerkt</a:t>
            </a:r>
            <a:endParaRPr sz="3600">
              <a:latin typeface="Arial"/>
              <a:cs typeface="Arial"/>
            </a:endParaRPr>
          </a:p>
          <a:p>
            <a:pPr algn="ctr" marL="31115">
              <a:lnSpc>
                <a:spcPct val="100000"/>
              </a:lnSpc>
              <a:spcBef>
                <a:spcPts val="2025"/>
              </a:spcBef>
            </a:pPr>
            <a:fld id="{81D60167-4931-47E6-BA6A-407CBD079E47}" type="slidenum"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8</a:t>
            </a:fld>
            <a:r>
              <a:rPr dirty="0" sz="1000" spc="-25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408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2024-04-05T15:30:12Z</dcterms:created>
  <dcterms:modified xsi:type="dcterms:W3CDTF">2024-04-05T15:30:12Z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2024-04-04T00:00:00Z</vt:filetime>
  </property>
  <property fmtid="{D5CDD505-2E9C-101B-9397-08002B2CF9AE}" pid="3" name="Creator">
    <vt:lpwstr>Adobe InDesign 19.3 (Windows)</vt:lpwstr>
  </property>
  <property fmtid="{D5CDD505-2E9C-101B-9397-08002B2CF9AE}" pid="4" name="LastSaved">
    <vt:filetime>2024-04-05T00:00:00Z</vt:filetime>
  </property>
  <property fmtid="{D5CDD505-2E9C-101B-9397-08002B2CF9AE}" pid="5" name="Producer">
    <vt:lpwstr>3-Heights(TM) PDF Security Shell 4.8.25.2 (http://www.pdf-tools.com)</vt:lpwstr>
  </property>
</Properties>
</file>